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315" r:id="rId4"/>
    <p:sldId id="317" r:id="rId5"/>
    <p:sldId id="318" r:id="rId6"/>
    <p:sldId id="319" r:id="rId7"/>
    <p:sldId id="258" r:id="rId8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7E79CA-1467-4B11-9387-EC7BBB1F4F8C}" v="3" dt="2026-04-30T06:25:41.269"/>
    <p1510:client id="{A8BF9A63-20BE-45E2-A6AF-F017260000B5}" v="87" dt="2026-04-29T09:01:37.764"/>
    <p1510:client id="{E8BADB6E-9934-4EE2-873A-B01F9F885AA5}" v="2" dt="2026-04-30T06:30:51.823"/>
  </p1510:revLst>
</p1510:revInfo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Be stiliaus, lentelės tinkleli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Šviesus stilius 1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Šviesus stili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Šviesus stiliu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ividas Petrulevičius | Lietuvos mokslo taryba" userId="ef2cd20b-63e7-43cd-b347-8ac41cd03477" providerId="ADAL" clId="{CC9176E2-603E-4B8D-A4BB-F30CFEBA3B66}"/>
    <pc:docChg chg="undo redo custSel addSld delSld modSld">
      <pc:chgData name="Deividas Petrulevičius | Lietuvos mokslo taryba" userId="ef2cd20b-63e7-43cd-b347-8ac41cd03477" providerId="ADAL" clId="{CC9176E2-603E-4B8D-A4BB-F30CFEBA3B66}" dt="2026-04-30T06:52:58.576" v="2432" actId="20577"/>
      <pc:docMkLst>
        <pc:docMk/>
      </pc:docMkLst>
      <pc:sldChg chg="addSp delSp modSp new mod">
        <pc:chgData name="Deividas Petrulevičius | Lietuvos mokslo taryba" userId="ef2cd20b-63e7-43cd-b347-8ac41cd03477" providerId="ADAL" clId="{CC9176E2-603E-4B8D-A4BB-F30CFEBA3B66}" dt="2026-04-30T06:51:21.187" v="2423" actId="20577"/>
        <pc:sldMkLst>
          <pc:docMk/>
          <pc:sldMk cId="4130402005" sldId="256"/>
        </pc:sldMkLst>
        <pc:spChg chg="del">
          <ac:chgData name="Deividas Petrulevičius | Lietuvos mokslo taryba" userId="ef2cd20b-63e7-43cd-b347-8ac41cd03477" providerId="ADAL" clId="{CC9176E2-603E-4B8D-A4BB-F30CFEBA3B66}" dt="2026-04-29T06:29:33.018" v="1" actId="478"/>
          <ac:spMkLst>
            <pc:docMk/>
            <pc:sldMk cId="4130402005" sldId="256"/>
            <ac:spMk id="2" creationId="{B789939F-7CE5-72AA-AF68-6E397DC994F7}"/>
          </ac:spMkLst>
        </pc:spChg>
        <pc:spChg chg="del">
          <ac:chgData name="Deividas Petrulevičius | Lietuvos mokslo taryba" userId="ef2cd20b-63e7-43cd-b347-8ac41cd03477" providerId="ADAL" clId="{CC9176E2-603E-4B8D-A4BB-F30CFEBA3B66}" dt="2026-04-29T06:29:34.342" v="2" actId="478"/>
          <ac:spMkLst>
            <pc:docMk/>
            <pc:sldMk cId="4130402005" sldId="256"/>
            <ac:spMk id="3" creationId="{7AA96534-EF44-A4A3-75F9-9B326BABD3C5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30T06:51:21.187" v="2423" actId="20577"/>
          <ac:spMkLst>
            <pc:docMk/>
            <pc:sldMk cId="4130402005" sldId="256"/>
            <ac:spMk id="7" creationId="{96525F46-6391-092B-1A28-462F5DADF0CE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29T06:31:51.572" v="25"/>
          <ac:spMkLst>
            <pc:docMk/>
            <pc:sldMk cId="4130402005" sldId="256"/>
            <ac:spMk id="8" creationId="{94F261A1-2828-D50B-F967-E13B48D9B17E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29T08:37:55.837" v="1918" actId="1076"/>
          <ac:spMkLst>
            <pc:docMk/>
            <pc:sldMk cId="4130402005" sldId="256"/>
            <ac:spMk id="9" creationId="{676FAE0E-835C-A7C5-9A01-D32DCB253F54}"/>
          </ac:spMkLst>
        </pc:spChg>
        <pc:picChg chg="add del mod">
          <ac:chgData name="Deividas Petrulevičius | Lietuvos mokslo taryba" userId="ef2cd20b-63e7-43cd-b347-8ac41cd03477" providerId="ADAL" clId="{CC9176E2-603E-4B8D-A4BB-F30CFEBA3B66}" dt="2026-04-30T06:21:33.721" v="2310" actId="22"/>
          <ac:picMkLst>
            <pc:docMk/>
            <pc:sldMk cId="4130402005" sldId="256"/>
            <ac:picMk id="3" creationId="{453E33ED-7BC2-798E-6D2D-19A0B0955AAE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2:32.282" v="2321" actId="478"/>
          <ac:picMkLst>
            <pc:docMk/>
            <pc:sldMk cId="4130402005" sldId="256"/>
            <ac:picMk id="4" creationId="{0DCEEDAA-8FE2-FE5A-72B7-62A729FCBD1E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2:31.842" v="2320" actId="478"/>
          <ac:picMkLst>
            <pc:docMk/>
            <pc:sldMk cId="4130402005" sldId="256"/>
            <ac:picMk id="5" creationId="{6BE2F2F4-E3CE-8D8E-0514-2680D5700A10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2:31.415" v="2319" actId="478"/>
          <ac:picMkLst>
            <pc:docMk/>
            <pc:sldMk cId="4130402005" sldId="256"/>
            <ac:picMk id="6" creationId="{8E5431F4-5F0D-44D8-0274-D6822F12559A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4:32.597" v="2353" actId="478"/>
          <ac:picMkLst>
            <pc:docMk/>
            <pc:sldMk cId="4130402005" sldId="256"/>
            <ac:picMk id="10" creationId="{C9712E99-2EC9-C2BE-9A01-20BC5BFFD2EF}"/>
          </ac:picMkLst>
        </pc:picChg>
        <pc:picChg chg="add mod">
          <ac:chgData name="Deividas Petrulevičius | Lietuvos mokslo taryba" userId="ef2cd20b-63e7-43cd-b347-8ac41cd03477" providerId="ADAL" clId="{CC9176E2-603E-4B8D-A4BB-F30CFEBA3B66}" dt="2026-04-30T06:25:11.697" v="2355" actId="1076"/>
          <ac:picMkLst>
            <pc:docMk/>
            <pc:sldMk cId="4130402005" sldId="256"/>
            <ac:picMk id="12" creationId="{1725DF16-654D-6F00-F9C3-EE307A712D7A}"/>
          </ac:picMkLst>
        </pc:picChg>
      </pc:sldChg>
      <pc:sldChg chg="addSp delSp modSp add mod">
        <pc:chgData name="Deividas Petrulevičius | Lietuvos mokslo taryba" userId="ef2cd20b-63e7-43cd-b347-8ac41cd03477" providerId="ADAL" clId="{CC9176E2-603E-4B8D-A4BB-F30CFEBA3B66}" dt="2026-04-30T06:50:31.936" v="2421" actId="20577"/>
        <pc:sldMkLst>
          <pc:docMk/>
          <pc:sldMk cId="1254207610" sldId="257"/>
        </pc:sldMkLst>
        <pc:spChg chg="add del mod">
          <ac:chgData name="Deividas Petrulevičius | Lietuvos mokslo taryba" userId="ef2cd20b-63e7-43cd-b347-8ac41cd03477" providerId="ADAL" clId="{CC9176E2-603E-4B8D-A4BB-F30CFEBA3B66}" dt="2026-04-29T06:33:10.150" v="53" actId="478"/>
          <ac:spMkLst>
            <pc:docMk/>
            <pc:sldMk cId="1254207610" sldId="257"/>
            <ac:spMk id="3" creationId="{429A466D-7547-8AB2-1217-30AC13064567}"/>
          </ac:spMkLst>
        </pc:spChg>
        <pc:spChg chg="del mod">
          <ac:chgData name="Deividas Petrulevičius | Lietuvos mokslo taryba" userId="ef2cd20b-63e7-43cd-b347-8ac41cd03477" providerId="ADAL" clId="{CC9176E2-603E-4B8D-A4BB-F30CFEBA3B66}" dt="2026-04-29T06:33:08.627" v="52" actId="478"/>
          <ac:spMkLst>
            <pc:docMk/>
            <pc:sldMk cId="1254207610" sldId="257"/>
            <ac:spMk id="7" creationId="{CBF8A615-132D-7FB4-A9C1-E40288226EB4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29T08:58:52.599" v="2190" actId="1076"/>
          <ac:spMkLst>
            <pc:docMk/>
            <pc:sldMk cId="1254207610" sldId="257"/>
            <ac:spMk id="8" creationId="{407CF9E7-91EC-B10B-0CBC-09616F34B337}"/>
          </ac:spMkLst>
        </pc:spChg>
        <pc:spChg chg="mod">
          <ac:chgData name="Deividas Petrulevičius | Lietuvos mokslo taryba" userId="ef2cd20b-63e7-43cd-b347-8ac41cd03477" providerId="ADAL" clId="{CC9176E2-603E-4B8D-A4BB-F30CFEBA3B66}" dt="2026-04-29T08:37:51.010" v="1917" actId="1076"/>
          <ac:spMkLst>
            <pc:docMk/>
            <pc:sldMk cId="1254207610" sldId="257"/>
            <ac:spMk id="9" creationId="{E2C33186-2881-DDBD-77A1-7E59E1E02221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30T06:50:31.936" v="2421" actId="20577"/>
          <ac:spMkLst>
            <pc:docMk/>
            <pc:sldMk cId="1254207610" sldId="257"/>
            <ac:spMk id="10" creationId="{48408080-847A-CCF4-5B16-9D840FC0BD02}"/>
          </ac:spMkLst>
        </pc:spChg>
        <pc:spChg chg="add">
          <ac:chgData name="Deividas Petrulevičius | Lietuvos mokslo taryba" userId="ef2cd20b-63e7-43cd-b347-8ac41cd03477" providerId="ADAL" clId="{CC9176E2-603E-4B8D-A4BB-F30CFEBA3B66}" dt="2026-04-29T08:57:33.185" v="2177"/>
          <ac:spMkLst>
            <pc:docMk/>
            <pc:sldMk cId="1254207610" sldId="257"/>
            <ac:spMk id="11" creationId="{5E45C419-5272-D3DF-3F75-5715859AB448}"/>
          </ac:spMkLst>
        </pc:spChg>
        <pc:picChg chg="add mod">
          <ac:chgData name="Deividas Petrulevičius | Lietuvos mokslo taryba" userId="ef2cd20b-63e7-43cd-b347-8ac41cd03477" providerId="ADAL" clId="{CC9176E2-603E-4B8D-A4BB-F30CFEBA3B66}" dt="2026-04-30T06:25:21.581" v="2360" actId="1076"/>
          <ac:picMkLst>
            <pc:docMk/>
            <pc:sldMk cId="1254207610" sldId="257"/>
            <ac:picMk id="2" creationId="{5FA843BD-14B7-5EC8-3500-CC21FEFA12F8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2:20.054" v="2315" actId="22"/>
          <ac:picMkLst>
            <pc:docMk/>
            <pc:sldMk cId="1254207610" sldId="257"/>
            <ac:picMk id="3" creationId="{10B04B0F-9BE7-A3C6-0115-28FD77DCE2A5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5:14.998" v="2358" actId="478"/>
          <ac:picMkLst>
            <pc:docMk/>
            <pc:sldMk cId="1254207610" sldId="257"/>
            <ac:picMk id="4" creationId="{F9FDE4C5-E77F-BEEB-EC82-E922D766DC34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5:14.607" v="2357" actId="478"/>
          <ac:picMkLst>
            <pc:docMk/>
            <pc:sldMk cId="1254207610" sldId="257"/>
            <ac:picMk id="5" creationId="{87E62EBA-EA9F-BB66-6C71-E46811EF66B1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5:14.246" v="2356" actId="478"/>
          <ac:picMkLst>
            <pc:docMk/>
            <pc:sldMk cId="1254207610" sldId="257"/>
            <ac:picMk id="6" creationId="{52B460DB-AD34-6B56-6E2C-0036D21EDBEB}"/>
          </ac:picMkLst>
        </pc:picChg>
      </pc:sldChg>
      <pc:sldChg chg="addSp delSp modSp add mod">
        <pc:chgData name="Deividas Petrulevičius | Lietuvos mokslo taryba" userId="ef2cd20b-63e7-43cd-b347-8ac41cd03477" providerId="ADAL" clId="{CC9176E2-603E-4B8D-A4BB-F30CFEBA3B66}" dt="2026-04-30T06:25:41.269" v="2368"/>
        <pc:sldMkLst>
          <pc:docMk/>
          <pc:sldMk cId="2369463186" sldId="258"/>
        </pc:sldMkLst>
        <pc:spChg chg="add del mod">
          <ac:chgData name="Deividas Petrulevičius | Lietuvos mokslo taryba" userId="ef2cd20b-63e7-43cd-b347-8ac41cd03477" providerId="ADAL" clId="{CC9176E2-603E-4B8D-A4BB-F30CFEBA3B66}" dt="2026-04-29T06:41:33.380" v="206" actId="478"/>
          <ac:spMkLst>
            <pc:docMk/>
            <pc:sldMk cId="2369463186" sldId="258"/>
            <ac:spMk id="3" creationId="{2DA0AA5F-C3DD-03A6-C244-E917D26A33D3}"/>
          </ac:spMkLst>
        </pc:spChg>
        <pc:spChg chg="del mod">
          <ac:chgData name="Deividas Petrulevičius | Lietuvos mokslo taryba" userId="ef2cd20b-63e7-43cd-b347-8ac41cd03477" providerId="ADAL" clId="{CC9176E2-603E-4B8D-A4BB-F30CFEBA3B66}" dt="2026-04-29T06:41:26.268" v="205" actId="478"/>
          <ac:spMkLst>
            <pc:docMk/>
            <pc:sldMk cId="2369463186" sldId="258"/>
            <ac:spMk id="7" creationId="{A1749916-B7E1-E205-63EF-5DEE03465C22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29T06:47:19.680" v="271" actId="122"/>
          <ac:spMkLst>
            <pc:docMk/>
            <pc:sldMk cId="2369463186" sldId="258"/>
            <ac:spMk id="8" creationId="{16FAE876-4D49-C478-D292-C56770DD4FA0}"/>
          </ac:spMkLst>
        </pc:spChg>
        <pc:spChg chg="del">
          <ac:chgData name="Deividas Petrulevičius | Lietuvos mokslo taryba" userId="ef2cd20b-63e7-43cd-b347-8ac41cd03477" providerId="ADAL" clId="{CC9176E2-603E-4B8D-A4BB-F30CFEBA3B66}" dt="2026-04-29T06:41:05.156" v="195" actId="478"/>
          <ac:spMkLst>
            <pc:docMk/>
            <pc:sldMk cId="2369463186" sldId="258"/>
            <ac:spMk id="9" creationId="{90E08CF6-6ED4-7D7D-8A09-BC137D55BA71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29T06:44:05.189" v="251" actId="1076"/>
          <ac:spMkLst>
            <pc:docMk/>
            <pc:sldMk cId="2369463186" sldId="258"/>
            <ac:spMk id="11" creationId="{D886DC07-34BD-7477-B51E-8DCC1B4C3B53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29T06:44:02.685" v="250" actId="1076"/>
          <ac:spMkLst>
            <pc:docMk/>
            <pc:sldMk cId="2369463186" sldId="258"/>
            <ac:spMk id="12" creationId="{9F67131D-B0A8-20BD-269D-042C9E9C0DFE}"/>
          </ac:spMkLst>
        </pc:spChg>
        <pc:graphicFrameChg chg="add mod modGraphic">
          <ac:chgData name="Deividas Petrulevičius | Lietuvos mokslo taryba" userId="ef2cd20b-63e7-43cd-b347-8ac41cd03477" providerId="ADAL" clId="{CC9176E2-603E-4B8D-A4BB-F30CFEBA3B66}" dt="2026-04-29T09:05:39.100" v="2252" actId="20577"/>
          <ac:graphicFrameMkLst>
            <pc:docMk/>
            <pc:sldMk cId="2369463186" sldId="258"/>
            <ac:graphicFrameMk id="10" creationId="{7517E8E1-6B4A-3BE7-A933-5DA789A4F745}"/>
          </ac:graphicFrameMkLst>
        </pc:graphicFrameChg>
        <pc:picChg chg="add mod">
          <ac:chgData name="Deividas Petrulevičius | Lietuvos mokslo taryba" userId="ef2cd20b-63e7-43cd-b347-8ac41cd03477" providerId="ADAL" clId="{CC9176E2-603E-4B8D-A4BB-F30CFEBA3B66}" dt="2026-04-30T06:25:41.269" v="2368"/>
          <ac:picMkLst>
            <pc:docMk/>
            <pc:sldMk cId="2369463186" sldId="258"/>
            <ac:picMk id="2" creationId="{D919BD0A-1B9D-084F-940F-57F63C11F141}"/>
          </ac:picMkLst>
        </pc:picChg>
        <pc:picChg chg="del mod">
          <ac:chgData name="Deividas Petrulevičius | Lietuvos mokslo taryba" userId="ef2cd20b-63e7-43cd-b347-8ac41cd03477" providerId="ADAL" clId="{CC9176E2-603E-4B8D-A4BB-F30CFEBA3B66}" dt="2026-04-30T06:25:40.500" v="2367" actId="478"/>
          <ac:picMkLst>
            <pc:docMk/>
            <pc:sldMk cId="2369463186" sldId="258"/>
            <ac:picMk id="4" creationId="{8227B1D4-0A65-5CAE-96E7-991876445103}"/>
          </ac:picMkLst>
        </pc:picChg>
        <pc:picChg chg="del mod">
          <ac:chgData name="Deividas Petrulevičius | Lietuvos mokslo taryba" userId="ef2cd20b-63e7-43cd-b347-8ac41cd03477" providerId="ADAL" clId="{CC9176E2-603E-4B8D-A4BB-F30CFEBA3B66}" dt="2026-04-30T06:25:40.083" v="2366" actId="478"/>
          <ac:picMkLst>
            <pc:docMk/>
            <pc:sldMk cId="2369463186" sldId="258"/>
            <ac:picMk id="5" creationId="{94A1FD15-F281-7F0F-22D1-97952E9E0B6A}"/>
          </ac:picMkLst>
        </pc:picChg>
        <pc:picChg chg="del mod">
          <ac:chgData name="Deividas Petrulevičius | Lietuvos mokslo taryba" userId="ef2cd20b-63e7-43cd-b347-8ac41cd03477" providerId="ADAL" clId="{CC9176E2-603E-4B8D-A4BB-F30CFEBA3B66}" dt="2026-04-30T06:25:39.582" v="2365" actId="478"/>
          <ac:picMkLst>
            <pc:docMk/>
            <pc:sldMk cId="2369463186" sldId="258"/>
            <ac:picMk id="6" creationId="{6544834E-A4C8-2326-9CFD-7693C6D6C6B1}"/>
          </ac:picMkLst>
        </pc:picChg>
      </pc:sldChg>
      <pc:sldChg chg="new del">
        <pc:chgData name="Deividas Petrulevičius | Lietuvos mokslo taryba" userId="ef2cd20b-63e7-43cd-b347-8ac41cd03477" providerId="ADAL" clId="{CC9176E2-603E-4B8D-A4BB-F30CFEBA3B66}" dt="2026-04-29T06:40:39.112" v="176" actId="47"/>
        <pc:sldMkLst>
          <pc:docMk/>
          <pc:sldMk cId="2857924733" sldId="258"/>
        </pc:sldMkLst>
      </pc:sldChg>
      <pc:sldChg chg="addSp delSp modSp add del mod">
        <pc:chgData name="Deividas Petrulevičius | Lietuvos mokslo taryba" userId="ef2cd20b-63e7-43cd-b347-8ac41cd03477" providerId="ADAL" clId="{CC9176E2-603E-4B8D-A4BB-F30CFEBA3B66}" dt="2026-04-29T07:20:35.104" v="733" actId="47"/>
        <pc:sldMkLst>
          <pc:docMk/>
          <pc:sldMk cId="3903968194" sldId="259"/>
        </pc:sldMkLst>
        <pc:spChg chg="add mod">
          <ac:chgData name="Deividas Petrulevičius | Lietuvos mokslo taryba" userId="ef2cd20b-63e7-43cd-b347-8ac41cd03477" providerId="ADAL" clId="{CC9176E2-603E-4B8D-A4BB-F30CFEBA3B66}" dt="2026-04-29T06:49:16.064" v="357" actId="20577"/>
          <ac:spMkLst>
            <pc:docMk/>
            <pc:sldMk cId="3903968194" sldId="259"/>
            <ac:spMk id="2" creationId="{693776AC-7C8C-0CD4-A9D7-1E3431F1146E}"/>
          </ac:spMkLst>
        </pc:spChg>
        <pc:spChg chg="del mod">
          <ac:chgData name="Deividas Petrulevičius | Lietuvos mokslo taryba" userId="ef2cd20b-63e7-43cd-b347-8ac41cd03477" providerId="ADAL" clId="{CC9176E2-603E-4B8D-A4BB-F30CFEBA3B66}" dt="2026-04-29T06:47:16.250" v="270" actId="478"/>
          <ac:spMkLst>
            <pc:docMk/>
            <pc:sldMk cId="3903968194" sldId="259"/>
            <ac:spMk id="8" creationId="{0E4E4718-A2DA-4DEA-60F7-6A74B9D01B08}"/>
          </ac:spMkLst>
        </pc:spChg>
        <pc:spChg chg="del">
          <ac:chgData name="Deividas Petrulevičius | Lietuvos mokslo taryba" userId="ef2cd20b-63e7-43cd-b347-8ac41cd03477" providerId="ADAL" clId="{CC9176E2-603E-4B8D-A4BB-F30CFEBA3B66}" dt="2026-04-29T06:47:09.197" v="267" actId="478"/>
          <ac:spMkLst>
            <pc:docMk/>
            <pc:sldMk cId="3903968194" sldId="259"/>
            <ac:spMk id="11" creationId="{DE704399-6893-64A1-93DE-B37419738230}"/>
          </ac:spMkLst>
        </pc:spChg>
        <pc:spChg chg="del">
          <ac:chgData name="Deividas Petrulevičius | Lietuvos mokslo taryba" userId="ef2cd20b-63e7-43cd-b347-8ac41cd03477" providerId="ADAL" clId="{CC9176E2-603E-4B8D-A4BB-F30CFEBA3B66}" dt="2026-04-29T06:47:10.038" v="268" actId="478"/>
          <ac:spMkLst>
            <pc:docMk/>
            <pc:sldMk cId="3903968194" sldId="259"/>
            <ac:spMk id="12" creationId="{4CC33B16-D46B-3EE1-9DEB-19BDA325CD8C}"/>
          </ac:spMkLst>
        </pc:spChg>
        <pc:graphicFrameChg chg="add mod modGraphic">
          <ac:chgData name="Deividas Petrulevičius | Lietuvos mokslo taryba" userId="ef2cd20b-63e7-43cd-b347-8ac41cd03477" providerId="ADAL" clId="{CC9176E2-603E-4B8D-A4BB-F30CFEBA3B66}" dt="2026-04-29T06:50:35.484" v="378" actId="20577"/>
          <ac:graphicFrameMkLst>
            <pc:docMk/>
            <pc:sldMk cId="3903968194" sldId="259"/>
            <ac:graphicFrameMk id="3" creationId="{C4F2F8ED-8301-C8FE-49B9-C9B590732E84}"/>
          </ac:graphicFrameMkLst>
        </pc:graphicFrameChg>
        <pc:graphicFrameChg chg="del">
          <ac:chgData name="Deividas Petrulevičius | Lietuvos mokslo taryba" userId="ef2cd20b-63e7-43cd-b347-8ac41cd03477" providerId="ADAL" clId="{CC9176E2-603E-4B8D-A4BB-F30CFEBA3B66}" dt="2026-04-29T06:47:11.311" v="269" actId="478"/>
          <ac:graphicFrameMkLst>
            <pc:docMk/>
            <pc:sldMk cId="3903968194" sldId="259"/>
            <ac:graphicFrameMk id="10" creationId="{2A5C45BA-75B9-7B5A-FEDF-0EA7E39BAB28}"/>
          </ac:graphicFrameMkLst>
        </pc:graphicFrameChg>
      </pc:sldChg>
      <pc:sldChg chg="add del">
        <pc:chgData name="Deividas Petrulevičius | Lietuvos mokslo taryba" userId="ef2cd20b-63e7-43cd-b347-8ac41cd03477" providerId="ADAL" clId="{CC9176E2-603E-4B8D-A4BB-F30CFEBA3B66}" dt="2026-04-29T07:06:30.500" v="417" actId="47"/>
        <pc:sldMkLst>
          <pc:docMk/>
          <pc:sldMk cId="0" sldId="314"/>
        </pc:sldMkLst>
      </pc:sldChg>
      <pc:sldChg chg="addSp delSp modSp add mod">
        <pc:chgData name="Deividas Petrulevičius | Lietuvos mokslo taryba" userId="ef2cd20b-63e7-43cd-b347-8ac41cd03477" providerId="ADAL" clId="{CC9176E2-603E-4B8D-A4BB-F30CFEBA3B66}" dt="2026-04-30T06:23:56.948" v="2340" actId="1076"/>
        <pc:sldMkLst>
          <pc:docMk/>
          <pc:sldMk cId="703300816" sldId="315"/>
        </pc:sldMkLst>
        <pc:spChg chg="add mod">
          <ac:chgData name="Deividas Petrulevičius | Lietuvos mokslo taryba" userId="ef2cd20b-63e7-43cd-b347-8ac41cd03477" providerId="ADAL" clId="{CC9176E2-603E-4B8D-A4BB-F30CFEBA3B66}" dt="2026-04-29T07:02:26.325" v="388" actId="255"/>
          <ac:spMkLst>
            <pc:docMk/>
            <pc:sldMk cId="703300816" sldId="315"/>
            <ac:spMk id="2" creationId="{A2657E44-0AB5-F42B-2ABC-1E15CFEA347F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29T07:45:15.446" v="1280" actId="20577"/>
          <ac:spMkLst>
            <pc:docMk/>
            <pc:sldMk cId="703300816" sldId="315"/>
            <ac:spMk id="3" creationId="{13DA7E91-BB71-50CF-C5DE-B1DCDCEE238D}"/>
          </ac:spMkLst>
        </pc:spChg>
        <pc:spChg chg="del">
          <ac:chgData name="Deividas Petrulevičius | Lietuvos mokslo taryba" userId="ef2cd20b-63e7-43cd-b347-8ac41cd03477" providerId="ADAL" clId="{CC9176E2-603E-4B8D-A4BB-F30CFEBA3B66}" dt="2026-04-29T06:59:34.220" v="382" actId="478"/>
          <ac:spMkLst>
            <pc:docMk/>
            <pc:sldMk cId="703300816" sldId="315"/>
            <ac:spMk id="8" creationId="{CB9E86F3-26D2-F31B-441A-C6805BF22876}"/>
          </ac:spMkLst>
        </pc:spChg>
        <pc:spChg chg="add del">
          <ac:chgData name="Deividas Petrulevičius | Lietuvos mokslo taryba" userId="ef2cd20b-63e7-43cd-b347-8ac41cd03477" providerId="ADAL" clId="{CC9176E2-603E-4B8D-A4BB-F30CFEBA3B66}" dt="2026-04-29T07:39:25.850" v="1038" actId="22"/>
          <ac:spMkLst>
            <pc:docMk/>
            <pc:sldMk cId="703300816" sldId="315"/>
            <ac:spMk id="9" creationId="{E7C20A5E-9267-82C2-D1D4-40FA7C5D846F}"/>
          </ac:spMkLst>
        </pc:spChg>
        <pc:spChg chg="del">
          <ac:chgData name="Deividas Petrulevičius | Lietuvos mokslo taryba" userId="ef2cd20b-63e7-43cd-b347-8ac41cd03477" providerId="ADAL" clId="{CC9176E2-603E-4B8D-A4BB-F30CFEBA3B66}" dt="2026-04-29T06:59:34.997" v="383" actId="478"/>
          <ac:spMkLst>
            <pc:docMk/>
            <pc:sldMk cId="703300816" sldId="315"/>
            <ac:spMk id="11" creationId="{77964332-7D05-7D9A-685B-C6B1F773FF38}"/>
          </ac:spMkLst>
        </pc:spChg>
        <pc:spChg chg="del">
          <ac:chgData name="Deividas Petrulevičius | Lietuvos mokslo taryba" userId="ef2cd20b-63e7-43cd-b347-8ac41cd03477" providerId="ADAL" clId="{CC9176E2-603E-4B8D-A4BB-F30CFEBA3B66}" dt="2026-04-29T06:59:36.157" v="384" actId="478"/>
          <ac:spMkLst>
            <pc:docMk/>
            <pc:sldMk cId="703300816" sldId="315"/>
            <ac:spMk id="12" creationId="{26F71918-9531-9541-72F7-EEA403355AD8}"/>
          </ac:spMkLst>
        </pc:spChg>
        <pc:graphicFrameChg chg="del">
          <ac:chgData name="Deividas Petrulevičius | Lietuvos mokslo taryba" userId="ef2cd20b-63e7-43cd-b347-8ac41cd03477" providerId="ADAL" clId="{CC9176E2-603E-4B8D-A4BB-F30CFEBA3B66}" dt="2026-04-29T06:59:32.502" v="381" actId="478"/>
          <ac:graphicFrameMkLst>
            <pc:docMk/>
            <pc:sldMk cId="703300816" sldId="315"/>
            <ac:graphicFrameMk id="10" creationId="{35C8A267-B924-6E89-37A8-6F13F011AF3E}"/>
          </ac:graphicFrameMkLst>
        </pc:graphicFrameChg>
        <pc:picChg chg="add del mod">
          <ac:chgData name="Deividas Petrulevičius | Lietuvos mokslo taryba" userId="ef2cd20b-63e7-43cd-b347-8ac41cd03477" providerId="ADAL" clId="{CC9176E2-603E-4B8D-A4BB-F30CFEBA3B66}" dt="2026-04-30T06:23:50.616" v="2338" actId="478"/>
          <ac:picMkLst>
            <pc:docMk/>
            <pc:sldMk cId="703300816" sldId="315"/>
            <ac:picMk id="4" creationId="{D76C33E8-2B07-0D9C-F45E-75DF665F5135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3:49.080" v="2336" actId="478"/>
          <ac:picMkLst>
            <pc:docMk/>
            <pc:sldMk cId="703300816" sldId="315"/>
            <ac:picMk id="5" creationId="{D140BDC5-5909-57CE-C0D2-23B8FEB281E0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3:49.662" v="2337" actId="478"/>
          <ac:picMkLst>
            <pc:docMk/>
            <pc:sldMk cId="703300816" sldId="315"/>
            <ac:picMk id="6" creationId="{1B54FAE5-4BD5-0284-5FCD-D9AE93AC30A9}"/>
          </ac:picMkLst>
        </pc:picChg>
        <pc:picChg chg="add del mod">
          <ac:chgData name="Deividas Petrulevičius | Lietuvos mokslo taryba" userId="ef2cd20b-63e7-43cd-b347-8ac41cd03477" providerId="ADAL" clId="{CC9176E2-603E-4B8D-A4BB-F30CFEBA3B66}" dt="2026-04-30T06:21:26.887" v="2303" actId="22"/>
          <ac:picMkLst>
            <pc:docMk/>
            <pc:sldMk cId="703300816" sldId="315"/>
            <ac:picMk id="8" creationId="{5EF22C05-A74B-6C84-1920-A71FD440F9ED}"/>
          </ac:picMkLst>
        </pc:picChg>
        <pc:picChg chg="add mod">
          <ac:chgData name="Deividas Petrulevičius | Lietuvos mokslo taryba" userId="ef2cd20b-63e7-43cd-b347-8ac41cd03477" providerId="ADAL" clId="{CC9176E2-603E-4B8D-A4BB-F30CFEBA3B66}" dt="2026-04-30T06:23:56.948" v="2340" actId="1076"/>
          <ac:picMkLst>
            <pc:docMk/>
            <pc:sldMk cId="703300816" sldId="315"/>
            <ac:picMk id="10" creationId="{5B0951FB-3166-D690-C69E-B7742DFE7D2F}"/>
          </ac:picMkLst>
        </pc:picChg>
      </pc:sldChg>
      <pc:sldChg chg="add del">
        <pc:chgData name="Deividas Petrulevičius | Lietuvos mokslo taryba" userId="ef2cd20b-63e7-43cd-b347-8ac41cd03477" providerId="ADAL" clId="{CC9176E2-603E-4B8D-A4BB-F30CFEBA3B66}" dt="2026-04-29T07:20:32.642" v="732" actId="47"/>
        <pc:sldMkLst>
          <pc:docMk/>
          <pc:sldMk cId="1723384847" sldId="316"/>
        </pc:sldMkLst>
      </pc:sldChg>
      <pc:sldChg chg="addSp delSp modSp add mod">
        <pc:chgData name="Deividas Petrulevičius | Lietuvos mokslo taryba" userId="ef2cd20b-63e7-43cd-b347-8ac41cd03477" providerId="ADAL" clId="{CC9176E2-603E-4B8D-A4BB-F30CFEBA3B66}" dt="2026-04-30T06:30:43.254" v="2394" actId="20577"/>
        <pc:sldMkLst>
          <pc:docMk/>
          <pc:sldMk cId="3629935137" sldId="317"/>
        </pc:sldMkLst>
        <pc:spChg chg="mod">
          <ac:chgData name="Deividas Petrulevičius | Lietuvos mokslo taryba" userId="ef2cd20b-63e7-43cd-b347-8ac41cd03477" providerId="ADAL" clId="{CC9176E2-603E-4B8D-A4BB-F30CFEBA3B66}" dt="2026-04-29T07:34:00.929" v="1034" actId="20577"/>
          <ac:spMkLst>
            <pc:docMk/>
            <pc:sldMk cId="3629935137" sldId="317"/>
            <ac:spMk id="2" creationId="{B3AF908D-1B6A-E9C9-B79D-783157942D1D}"/>
          </ac:spMkLst>
        </pc:spChg>
        <pc:spChg chg="add del mod">
          <ac:chgData name="Deividas Petrulevičius | Lietuvos mokslo taryba" userId="ef2cd20b-63e7-43cd-b347-8ac41cd03477" providerId="ADAL" clId="{CC9176E2-603E-4B8D-A4BB-F30CFEBA3B66}" dt="2026-04-29T07:22:44.368" v="749" actId="478"/>
          <ac:spMkLst>
            <pc:docMk/>
            <pc:sldMk cId="3629935137" sldId="317"/>
            <ac:spMk id="10" creationId="{A031EF0A-1C3E-4E4D-DD6C-EAC415809603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30T06:30:43.254" v="2394" actId="20577"/>
          <ac:spMkLst>
            <pc:docMk/>
            <pc:sldMk cId="3629935137" sldId="317"/>
            <ac:spMk id="12" creationId="{DE4358B3-59E8-4DA0-426D-12ACC594CAE0}"/>
          </ac:spMkLst>
        </pc:spChg>
        <pc:spChg chg="add del mod">
          <ac:chgData name="Deividas Petrulevičius | Lietuvos mokslo taryba" userId="ef2cd20b-63e7-43cd-b347-8ac41cd03477" providerId="ADAL" clId="{CC9176E2-603E-4B8D-A4BB-F30CFEBA3B66}" dt="2026-04-29T07:58:51.914" v="1428" actId="478"/>
          <ac:spMkLst>
            <pc:docMk/>
            <pc:sldMk cId="3629935137" sldId="317"/>
            <ac:spMk id="13" creationId="{3D72EB97-E6D9-AAFD-8FFE-FDC13D04928C}"/>
          </ac:spMkLst>
        </pc:spChg>
        <pc:graphicFrameChg chg="del modGraphic">
          <ac:chgData name="Deividas Petrulevičius | Lietuvos mokslo taryba" userId="ef2cd20b-63e7-43cd-b347-8ac41cd03477" providerId="ADAL" clId="{CC9176E2-603E-4B8D-A4BB-F30CFEBA3B66}" dt="2026-04-29T07:09:42.660" v="453" actId="478"/>
          <ac:graphicFrameMkLst>
            <pc:docMk/>
            <pc:sldMk cId="3629935137" sldId="317"/>
            <ac:graphicFrameMk id="3" creationId="{7EC46972-8270-5C8C-C6D4-919DB5F6FCC1}"/>
          </ac:graphicFrameMkLst>
        </pc:graphicFrameChg>
        <pc:graphicFrameChg chg="add del mod">
          <ac:chgData name="Deividas Petrulevičius | Lietuvos mokslo taryba" userId="ef2cd20b-63e7-43cd-b347-8ac41cd03477" providerId="ADAL" clId="{CC9176E2-603E-4B8D-A4BB-F30CFEBA3B66}" dt="2026-04-29T07:10:18.293" v="459" actId="3680"/>
          <ac:graphicFrameMkLst>
            <pc:docMk/>
            <pc:sldMk cId="3629935137" sldId="317"/>
            <ac:graphicFrameMk id="7" creationId="{AFEB88F5-7943-2EF8-1D80-C37C267EE5D4}"/>
          </ac:graphicFrameMkLst>
        </pc:graphicFrameChg>
        <pc:graphicFrameChg chg="add del mod modGraphic">
          <ac:chgData name="Deividas Petrulevičius | Lietuvos mokslo taryba" userId="ef2cd20b-63e7-43cd-b347-8ac41cd03477" providerId="ADAL" clId="{CC9176E2-603E-4B8D-A4BB-F30CFEBA3B66}" dt="2026-04-29T08:11:53.756" v="1469" actId="2711"/>
          <ac:graphicFrameMkLst>
            <pc:docMk/>
            <pc:sldMk cId="3629935137" sldId="317"/>
            <ac:graphicFrameMk id="8" creationId="{538D342F-DE76-55FA-D2ED-9518F12705F6}"/>
          </ac:graphicFrameMkLst>
        </pc:graphicFrameChg>
        <pc:picChg chg="del mod">
          <ac:chgData name="Deividas Petrulevičius | Lietuvos mokslo taryba" userId="ef2cd20b-63e7-43cd-b347-8ac41cd03477" providerId="ADAL" clId="{CC9176E2-603E-4B8D-A4BB-F30CFEBA3B66}" dt="2026-04-30T06:23:59.466" v="2341" actId="478"/>
          <ac:picMkLst>
            <pc:docMk/>
            <pc:sldMk cId="3629935137" sldId="317"/>
            <ac:picMk id="4" creationId="{CEE19EF0-B1C0-7997-A436-F9CDE66BEE63}"/>
          </ac:picMkLst>
        </pc:picChg>
        <pc:picChg chg="del mod">
          <ac:chgData name="Deividas Petrulevičius | Lietuvos mokslo taryba" userId="ef2cd20b-63e7-43cd-b347-8ac41cd03477" providerId="ADAL" clId="{CC9176E2-603E-4B8D-A4BB-F30CFEBA3B66}" dt="2026-04-30T06:23:59.911" v="2342" actId="478"/>
          <ac:picMkLst>
            <pc:docMk/>
            <pc:sldMk cId="3629935137" sldId="317"/>
            <ac:picMk id="5" creationId="{0AA5E9F7-9837-17AD-9CEB-594AD978D3FA}"/>
          </ac:picMkLst>
        </pc:picChg>
        <pc:picChg chg="del mod">
          <ac:chgData name="Deividas Petrulevičius | Lietuvos mokslo taryba" userId="ef2cd20b-63e7-43cd-b347-8ac41cd03477" providerId="ADAL" clId="{CC9176E2-603E-4B8D-A4BB-F30CFEBA3B66}" dt="2026-04-30T06:24:00.310" v="2343" actId="478"/>
          <ac:picMkLst>
            <pc:docMk/>
            <pc:sldMk cId="3629935137" sldId="317"/>
            <ac:picMk id="6" creationId="{495B655C-2BDE-2EA1-8878-3203DDBA3788}"/>
          </ac:picMkLst>
        </pc:picChg>
        <pc:picChg chg="add mod">
          <ac:chgData name="Deividas Petrulevičius | Lietuvos mokslo taryba" userId="ef2cd20b-63e7-43cd-b347-8ac41cd03477" providerId="ADAL" clId="{CC9176E2-603E-4B8D-A4BB-F30CFEBA3B66}" dt="2026-04-30T06:24:08.178" v="2346" actId="1076"/>
          <ac:picMkLst>
            <pc:docMk/>
            <pc:sldMk cId="3629935137" sldId="317"/>
            <ac:picMk id="7" creationId="{79EBE466-A693-6FE9-261B-03C508DB971C}"/>
          </ac:picMkLst>
        </pc:picChg>
      </pc:sldChg>
      <pc:sldChg chg="add del">
        <pc:chgData name="Deividas Petrulevičius | Lietuvos mokslo taryba" userId="ef2cd20b-63e7-43cd-b347-8ac41cd03477" providerId="ADAL" clId="{CC9176E2-603E-4B8D-A4BB-F30CFEBA3B66}" dt="2026-04-29T07:20:22.878" v="731" actId="47"/>
        <pc:sldMkLst>
          <pc:docMk/>
          <pc:sldMk cId="3383048915" sldId="318"/>
        </pc:sldMkLst>
      </pc:sldChg>
      <pc:sldChg chg="addSp delSp modSp add mod">
        <pc:chgData name="Deividas Petrulevičius | Lietuvos mokslo taryba" userId="ef2cd20b-63e7-43cd-b347-8ac41cd03477" providerId="ADAL" clId="{CC9176E2-603E-4B8D-A4BB-F30CFEBA3B66}" dt="2026-04-30T06:31:08.670" v="2400" actId="113"/>
        <pc:sldMkLst>
          <pc:docMk/>
          <pc:sldMk cId="3409913785" sldId="318"/>
        </pc:sldMkLst>
        <pc:spChg chg="mod">
          <ac:chgData name="Deividas Petrulevičius | Lietuvos mokslo taryba" userId="ef2cd20b-63e7-43cd-b347-8ac41cd03477" providerId="ADAL" clId="{CC9176E2-603E-4B8D-A4BB-F30CFEBA3B66}" dt="2026-04-29T07:28:31.484" v="939" actId="20577"/>
          <ac:spMkLst>
            <pc:docMk/>
            <pc:sldMk cId="3409913785" sldId="318"/>
            <ac:spMk id="2" creationId="{0AAE45B8-AC75-11CE-323A-8E4B71C68933}"/>
          </ac:spMkLst>
        </pc:spChg>
        <pc:spChg chg="del">
          <ac:chgData name="Deividas Petrulevičius | Lietuvos mokslo taryba" userId="ef2cd20b-63e7-43cd-b347-8ac41cd03477" providerId="ADAL" clId="{CC9176E2-603E-4B8D-A4BB-F30CFEBA3B66}" dt="2026-04-29T07:23:44.153" v="770" actId="478"/>
          <ac:spMkLst>
            <pc:docMk/>
            <pc:sldMk cId="3409913785" sldId="318"/>
            <ac:spMk id="3" creationId="{D3AC930E-732C-291A-043B-55D6648257ED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30T06:31:08.670" v="2400" actId="113"/>
          <ac:spMkLst>
            <pc:docMk/>
            <pc:sldMk cId="3409913785" sldId="318"/>
            <ac:spMk id="7" creationId="{0DF0CC82-1AA4-108D-7BBD-B82829CB956D}"/>
          </ac:spMkLst>
        </pc:spChg>
        <pc:graphicFrameChg chg="add mod modGraphic">
          <ac:chgData name="Deividas Petrulevičius | Lietuvos mokslo taryba" userId="ef2cd20b-63e7-43cd-b347-8ac41cd03477" providerId="ADAL" clId="{CC9176E2-603E-4B8D-A4BB-F30CFEBA3B66}" dt="2026-04-29T08:36:05.966" v="1830" actId="113"/>
          <ac:graphicFrameMkLst>
            <pc:docMk/>
            <pc:sldMk cId="3409913785" sldId="318"/>
            <ac:graphicFrameMk id="8" creationId="{BE96D8E1-2C3B-B75F-CA09-03F71FE565B1}"/>
          </ac:graphicFrameMkLst>
        </pc:graphicFrameChg>
        <pc:picChg chg="del mod">
          <ac:chgData name="Deividas Petrulevičius | Lietuvos mokslo taryba" userId="ef2cd20b-63e7-43cd-b347-8ac41cd03477" providerId="ADAL" clId="{CC9176E2-603E-4B8D-A4BB-F30CFEBA3B66}" dt="2026-04-30T06:24:15.359" v="2349" actId="478"/>
          <ac:picMkLst>
            <pc:docMk/>
            <pc:sldMk cId="3409913785" sldId="318"/>
            <ac:picMk id="4" creationId="{17DAFACE-604B-CFBD-E181-5E450641C132}"/>
          </ac:picMkLst>
        </pc:picChg>
        <pc:picChg chg="del mod">
          <ac:chgData name="Deividas Petrulevičius | Lietuvos mokslo taryba" userId="ef2cd20b-63e7-43cd-b347-8ac41cd03477" providerId="ADAL" clId="{CC9176E2-603E-4B8D-A4BB-F30CFEBA3B66}" dt="2026-04-30T06:24:14.917" v="2348" actId="478"/>
          <ac:picMkLst>
            <pc:docMk/>
            <pc:sldMk cId="3409913785" sldId="318"/>
            <ac:picMk id="5" creationId="{39B45A25-326D-706A-A965-BD8C70AD4790}"/>
          </ac:picMkLst>
        </pc:picChg>
        <pc:picChg chg="del mod">
          <ac:chgData name="Deividas Petrulevičius | Lietuvos mokslo taryba" userId="ef2cd20b-63e7-43cd-b347-8ac41cd03477" providerId="ADAL" clId="{CC9176E2-603E-4B8D-A4BB-F30CFEBA3B66}" dt="2026-04-30T06:24:14.554" v="2347" actId="478"/>
          <ac:picMkLst>
            <pc:docMk/>
            <pc:sldMk cId="3409913785" sldId="318"/>
            <ac:picMk id="6" creationId="{1FD60E89-4AD3-C6FA-A939-A5E6C71F6A74}"/>
          </ac:picMkLst>
        </pc:picChg>
        <pc:picChg chg="add mod">
          <ac:chgData name="Deividas Petrulevičius | Lietuvos mokslo taryba" userId="ef2cd20b-63e7-43cd-b347-8ac41cd03477" providerId="ADAL" clId="{CC9176E2-603E-4B8D-A4BB-F30CFEBA3B66}" dt="2026-04-30T06:24:21.722" v="2352" actId="1076"/>
          <ac:picMkLst>
            <pc:docMk/>
            <pc:sldMk cId="3409913785" sldId="318"/>
            <ac:picMk id="9" creationId="{5225038E-E0D0-EA5C-4534-E8BA48D2DB39}"/>
          </ac:picMkLst>
        </pc:picChg>
      </pc:sldChg>
      <pc:sldChg chg="addSp delSp modSp add del mod">
        <pc:chgData name="Deividas Petrulevičius | Lietuvos mokslo taryba" userId="ef2cd20b-63e7-43cd-b347-8ac41cd03477" providerId="ADAL" clId="{CC9176E2-603E-4B8D-A4BB-F30CFEBA3B66}" dt="2026-04-29T07:47:18.242" v="1308" actId="47"/>
        <pc:sldMkLst>
          <pc:docMk/>
          <pc:sldMk cId="10071986" sldId="319"/>
        </pc:sldMkLst>
        <pc:spChg chg="del">
          <ac:chgData name="Deividas Petrulevičius | Lietuvos mokslo taryba" userId="ef2cd20b-63e7-43cd-b347-8ac41cd03477" providerId="ADAL" clId="{CC9176E2-603E-4B8D-A4BB-F30CFEBA3B66}" dt="2026-04-29T07:39:47.640" v="1041" actId="478"/>
          <ac:spMkLst>
            <pc:docMk/>
            <pc:sldMk cId="10071986" sldId="319"/>
            <ac:spMk id="2" creationId="{1AE46E26-A08E-498C-E54E-6ED0BC13CB08}"/>
          </ac:spMkLst>
        </pc:spChg>
        <pc:spChg chg="del">
          <ac:chgData name="Deividas Petrulevičius | Lietuvos mokslo taryba" userId="ef2cd20b-63e7-43cd-b347-8ac41cd03477" providerId="ADAL" clId="{CC9176E2-603E-4B8D-A4BB-F30CFEBA3B66}" dt="2026-04-29T07:39:46.148" v="1040" actId="478"/>
          <ac:spMkLst>
            <pc:docMk/>
            <pc:sldMk cId="10071986" sldId="319"/>
            <ac:spMk id="3" creationId="{09558AA3-FB80-CDB3-F3BB-319511049961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29T07:46:16.764" v="1307" actId="14100"/>
          <ac:spMkLst>
            <pc:docMk/>
            <pc:sldMk cId="10071986" sldId="319"/>
            <ac:spMk id="7" creationId="{FF6189E4-F9BB-0C5E-ACCA-B757069C60EF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29T07:40:51.914" v="1048" actId="1076"/>
          <ac:spMkLst>
            <pc:docMk/>
            <pc:sldMk cId="10071986" sldId="319"/>
            <ac:spMk id="8" creationId="{ECD031FC-3FDE-D2A0-AC13-22EB82954B5A}"/>
          </ac:spMkLst>
        </pc:spChg>
        <pc:spChg chg="add del mod">
          <ac:chgData name="Deividas Petrulevičius | Lietuvos mokslo taryba" userId="ef2cd20b-63e7-43cd-b347-8ac41cd03477" providerId="ADAL" clId="{CC9176E2-603E-4B8D-A4BB-F30CFEBA3B66}" dt="2026-04-29T07:45:43.887" v="1285" actId="478"/>
          <ac:spMkLst>
            <pc:docMk/>
            <pc:sldMk cId="10071986" sldId="319"/>
            <ac:spMk id="9" creationId="{FAEDE66E-2D97-D062-9AD1-08390FC8CD8D}"/>
          </ac:spMkLst>
        </pc:spChg>
        <pc:graphicFrameChg chg="add del mod modGraphic">
          <ac:chgData name="Deividas Petrulevičius | Lietuvos mokslo taryba" userId="ef2cd20b-63e7-43cd-b347-8ac41cd03477" providerId="ADAL" clId="{CC9176E2-603E-4B8D-A4BB-F30CFEBA3B66}" dt="2026-04-29T07:44:20.303" v="1272" actId="478"/>
          <ac:graphicFrameMkLst>
            <pc:docMk/>
            <pc:sldMk cId="10071986" sldId="319"/>
            <ac:graphicFrameMk id="10" creationId="{4A6226C4-7B8F-0B7F-7E49-5E04C2D7B7FF}"/>
          </ac:graphicFrameMkLst>
        </pc:graphicFrameChg>
      </pc:sldChg>
      <pc:sldChg chg="addSp delSp modSp add mod">
        <pc:chgData name="Deividas Petrulevičius | Lietuvos mokslo taryba" userId="ef2cd20b-63e7-43cd-b347-8ac41cd03477" providerId="ADAL" clId="{CC9176E2-603E-4B8D-A4BB-F30CFEBA3B66}" dt="2026-04-30T06:52:58.576" v="2432" actId="20577"/>
        <pc:sldMkLst>
          <pc:docMk/>
          <pc:sldMk cId="3452216500" sldId="319"/>
        </pc:sldMkLst>
        <pc:spChg chg="mod">
          <ac:chgData name="Deividas Petrulevičius | Lietuvos mokslo taryba" userId="ef2cd20b-63e7-43cd-b347-8ac41cd03477" providerId="ADAL" clId="{CC9176E2-603E-4B8D-A4BB-F30CFEBA3B66}" dt="2026-04-29T08:33:20.102" v="1703" actId="1076"/>
          <ac:spMkLst>
            <pc:docMk/>
            <pc:sldMk cId="3452216500" sldId="319"/>
            <ac:spMk id="2" creationId="{28CC10E1-632B-DB24-BCCE-80B275CE7932}"/>
          </ac:spMkLst>
        </pc:spChg>
        <pc:spChg chg="mod">
          <ac:chgData name="Deividas Petrulevičius | Lietuvos mokslo taryba" userId="ef2cd20b-63e7-43cd-b347-8ac41cd03477" providerId="ADAL" clId="{CC9176E2-603E-4B8D-A4BB-F30CFEBA3B66}" dt="2026-04-29T08:21:25.220" v="1478" actId="21"/>
          <ac:spMkLst>
            <pc:docMk/>
            <pc:sldMk cId="3452216500" sldId="319"/>
            <ac:spMk id="7" creationId="{4C95362E-9148-7DEC-8304-83E97801EDF8}"/>
          </ac:spMkLst>
        </pc:spChg>
        <pc:spChg chg="add mod">
          <ac:chgData name="Deividas Petrulevičius | Lietuvos mokslo taryba" userId="ef2cd20b-63e7-43cd-b347-8ac41cd03477" providerId="ADAL" clId="{CC9176E2-603E-4B8D-A4BB-F30CFEBA3B66}" dt="2026-04-30T06:52:58.576" v="2432" actId="20577"/>
          <ac:spMkLst>
            <pc:docMk/>
            <pc:sldMk cId="3452216500" sldId="319"/>
            <ac:spMk id="9" creationId="{45DF116D-3F55-F344-A5B1-8F9376F8AF49}"/>
          </ac:spMkLst>
        </pc:spChg>
        <pc:graphicFrameChg chg="mod modGraphic">
          <ac:chgData name="Deividas Petrulevičius | Lietuvos mokslo taryba" userId="ef2cd20b-63e7-43cd-b347-8ac41cd03477" providerId="ADAL" clId="{CC9176E2-603E-4B8D-A4BB-F30CFEBA3B66}" dt="2026-04-29T08:33:17.738" v="1702" actId="1076"/>
          <ac:graphicFrameMkLst>
            <pc:docMk/>
            <pc:sldMk cId="3452216500" sldId="319"/>
            <ac:graphicFrameMk id="8" creationId="{5375544A-737F-942C-0E7F-42F58412C47B}"/>
          </ac:graphicFrameMkLst>
        </pc:graphicFrameChg>
        <pc:picChg chg="add mod">
          <ac:chgData name="Deividas Petrulevičius | Lietuvos mokslo taryba" userId="ef2cd20b-63e7-43cd-b347-8ac41cd03477" providerId="ADAL" clId="{CC9176E2-603E-4B8D-A4BB-F30CFEBA3B66}" dt="2026-04-30T06:25:33.421" v="2364"/>
          <ac:picMkLst>
            <pc:docMk/>
            <pc:sldMk cId="3452216500" sldId="319"/>
            <ac:picMk id="3" creationId="{41876644-2773-3B98-8258-F1FFAEE07DD1}"/>
          </ac:picMkLst>
        </pc:picChg>
        <pc:picChg chg="del mod">
          <ac:chgData name="Deividas Petrulevičius | Lietuvos mokslo taryba" userId="ef2cd20b-63e7-43cd-b347-8ac41cd03477" providerId="ADAL" clId="{CC9176E2-603E-4B8D-A4BB-F30CFEBA3B66}" dt="2026-04-30T06:25:32.714" v="2363" actId="478"/>
          <ac:picMkLst>
            <pc:docMk/>
            <pc:sldMk cId="3452216500" sldId="319"/>
            <ac:picMk id="4" creationId="{A607B4FC-1080-FA49-B1E3-B90F41131E2F}"/>
          </ac:picMkLst>
        </pc:picChg>
        <pc:picChg chg="del mod">
          <ac:chgData name="Deividas Petrulevičius | Lietuvos mokslo taryba" userId="ef2cd20b-63e7-43cd-b347-8ac41cd03477" providerId="ADAL" clId="{CC9176E2-603E-4B8D-A4BB-F30CFEBA3B66}" dt="2026-04-30T06:25:31.735" v="2361" actId="478"/>
          <ac:picMkLst>
            <pc:docMk/>
            <pc:sldMk cId="3452216500" sldId="319"/>
            <ac:picMk id="5" creationId="{99A0428F-03F2-7A9C-ABB6-38898F091E1F}"/>
          </ac:picMkLst>
        </pc:picChg>
        <pc:picChg chg="del mod">
          <ac:chgData name="Deividas Petrulevičius | Lietuvos mokslo taryba" userId="ef2cd20b-63e7-43cd-b347-8ac41cd03477" providerId="ADAL" clId="{CC9176E2-603E-4B8D-A4BB-F30CFEBA3B66}" dt="2026-04-30T06:25:32.274" v="2362" actId="478"/>
          <ac:picMkLst>
            <pc:docMk/>
            <pc:sldMk cId="3452216500" sldId="319"/>
            <ac:picMk id="6" creationId="{FC32D5A9-80DD-B9CC-AA98-FBFF824BCF69}"/>
          </ac:picMkLst>
        </pc:picChg>
      </pc:sldChg>
      <pc:sldChg chg="add del">
        <pc:chgData name="Deividas Petrulevičius | Lietuvos mokslo taryba" userId="ef2cd20b-63e7-43cd-b347-8ac41cd03477" providerId="ADAL" clId="{CC9176E2-603E-4B8D-A4BB-F30CFEBA3B66}" dt="2026-04-29T07:39:53.994" v="1043"/>
        <pc:sldMkLst>
          <pc:docMk/>
          <pc:sldMk cId="3458332945" sldId="21474724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AE1B9-2843-4BA7-B6E2-94F733E86ED9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C701EB-B3F2-4676-BB68-AFB2804B58B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39898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5F20291-EAF0-082D-6F1F-973C39497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3B4E0EF3-3F0C-CF39-0BBB-C8FA4E1ED1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172D5A7-328C-5D89-AA47-FBB043BEF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E45450A-2045-B3C4-115C-5B8B8DB2C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E5B8009-B181-8401-37EF-88232F4FE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17214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A9E1712-81A8-3F3D-B82D-58CA36892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7A90289D-B661-613A-2930-EC52DFB81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F8B9835-80E1-C4DC-B4F5-D2003D8A6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2609447-7D4C-E42D-0846-90DFC71A6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E2F12C00-0181-8194-DC90-9E51EC3D3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26693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2C698D0A-D66B-F949-08CC-34985CBF2B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81315C87-D9F6-9F67-E969-F535C29C4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3F57EC04-16E2-B719-4A75-99E7F2E56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E3EEDF9-DE8A-27F7-993E-97CE0A9DE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1A08D622-8597-C8E2-ABA2-51F0DA013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6672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1EB52417-4164-4366-F737-987E1AA24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6AEC66C-7027-2E4E-AFC5-9DB12D840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2A0089B-1253-C7A1-D3DE-7D550A975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63C7887-345B-BD61-CD79-8DFCFF478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B38DE2A-6072-CF5B-D17E-BC80D687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78996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1B9A2A7-0ED7-AE5A-EF6D-5DBAE2CEB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4066927-B8A9-BC17-A43B-4930D6441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235DD83-54B3-CDCB-E8AA-3D6266595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FB21053-3186-F6AD-CEEC-162B62A6B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1BE90030-C39D-FD6A-0017-E13710E83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90547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3DFE691-A711-CF40-4601-0B751D4CC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7740A5C-CA44-1368-445E-0534A38F6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FC42A7CC-4E9C-8CB3-1189-81F223911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ED4E9ABB-65B6-0692-5AA3-4B2A3940B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ED5E1B93-2AC5-3B78-F269-FE809BE0C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92DA9B4D-7CCE-0212-5C6D-FD778F76E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3348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8296B6D-B746-FEDE-6DBE-7DEA1CCF7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A75B6B57-02F2-3F02-F2E8-1BD991FBA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ECFBCD67-A56A-1A2F-AB95-8D8E800FD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3F2BD97F-80E2-5769-3360-C2D3E9EC65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51DCA703-9490-DB36-22DA-AEC4CA22F6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AF2146AE-A8B7-C772-570A-B57788671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14224E5C-9A57-6B75-87C5-3D42A54C8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5E2EF724-0DB8-B8DA-28E9-6C0A98EEB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0586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531C010-2E21-B556-746F-D99E6EF49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B571C87A-4DC1-404D-F641-20A6FDBAA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E570F341-F4C0-8550-83E8-146E2C93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50320FC1-C352-51D7-10AD-47B0B0A2B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8231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AD9371DC-5286-6EB4-3709-856555099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250C8B64-EAE5-16FE-B280-B4FF3B0C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B0821FA6-41A3-D9B0-C6B4-59465AC4D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6770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DDACEFE-9698-6769-217A-A789F1324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AF36D159-3A6A-5781-A858-6CB8129C3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8381B4BC-D339-6CF2-957D-370AAB443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0716AF80-266E-271C-C299-83048796C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CBBAF710-A54F-B37A-A516-259CC904C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296C6643-A5B5-377F-7A23-CE8687791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1314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716F4209-1418-EAF1-A8D1-CEBA246FD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0237FA28-47AB-C44C-44EF-E177834EA5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35F470FA-A142-8A82-D0B2-A80EB7432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41CE3F92-B064-7422-F687-23D1C9570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918E98BF-5D7C-2AFD-9132-56D44C943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70565FDC-199D-BAE1-4C08-87D3B5F92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4983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8D72AE1F-B41F-AD65-2A71-A75C82956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4AE873E-45FB-4310-8C85-EBBCDFA54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D040674-ADBA-8610-060F-4F6A54743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AB4A78-01B4-4374-BE6D-54338AD77D16}" type="datetimeFigureOut">
              <a:rPr lang="lt-LT" smtClean="0"/>
              <a:t>2026-04-30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E440B1DF-CC4E-9FA6-BA91-FF52D929D4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AB69CF02-EEA0-0F79-1A1C-1FAA887022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4B9FFA-4C1E-4F81-A0D0-BCC7EB5BA05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1454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eividas.petrulevicius@lmt.lt" TargetMode="External"/><Relationship Id="rId2" Type="http://schemas.openxmlformats.org/officeDocument/2006/relationships/hyperlink" Target="https://forms.cloud.microsoft/e/fRhtPTBywH?origin=lprLin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>
            <a:extLst>
              <a:ext uri="{FF2B5EF4-FFF2-40B4-BE49-F238E27FC236}">
                <a16:creationId xmlns:a16="http://schemas.microsoft.com/office/drawing/2014/main" id="{96525F46-6391-092B-1A28-462F5DADF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102" y="492125"/>
            <a:ext cx="9111298" cy="3687551"/>
          </a:xfrm>
        </p:spPr>
        <p:txBody>
          <a:bodyPr>
            <a:noAutofit/>
          </a:bodyPr>
          <a:lstStyle/>
          <a:p>
            <a:r>
              <a:rPr lang="lt-LT" sz="4000" b="1" dirty="0">
                <a:latin typeface="Arial" panose="020B0604020202020204" pitchFamily="34" charset="0"/>
                <a:cs typeface="Arial" panose="020B0604020202020204" pitchFamily="34" charset="0"/>
              </a:rPr>
              <a:t>ONLINE BROKERAGE EVENT</a:t>
            </a:r>
            <a:br>
              <a:rPr lang="lt-LT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sz="4000" b="1" dirty="0">
                <a:latin typeface="Arial" panose="020B0604020202020204" pitchFamily="34" charset="0"/>
                <a:cs typeface="Arial" panose="020B0604020202020204" pitchFamily="34" charset="0"/>
              </a:rPr>
              <a:t>HUMAN-CENTRED INNOVATION IN CLUSTER 4</a:t>
            </a:r>
            <a:br>
              <a:rPr lang="lt-LT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sz="40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t-LT" sz="40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pl-PL" sz="4000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Template</a:t>
            </a:r>
            <a:r>
              <a:rPr lang="pl-PL" sz="40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pl-PL" sz="4000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pitching</a:t>
            </a:r>
            <a:r>
              <a:rPr lang="pl-PL" sz="40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4000" dirty="0" err="1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r>
              <a:rPr lang="lt-LT" sz="400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en-US" sz="4000" dirty="0">
              <a:solidFill>
                <a:srgbClr val="40404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6FAE0E-835C-A7C5-9A01-D32DCB253F54}"/>
              </a:ext>
            </a:extLst>
          </p:cNvPr>
          <p:cNvSpPr txBox="1"/>
          <p:nvPr/>
        </p:nvSpPr>
        <p:spPr>
          <a:xfrm>
            <a:off x="9102250" y="5965765"/>
            <a:ext cx="2820510" cy="40011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FF0000"/>
                </a:solidFill>
              </a:rPr>
              <a:t>REMOVE THIS SLIDE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2" name="Paveikslėlis 11">
            <a:extLst>
              <a:ext uri="{FF2B5EF4-FFF2-40B4-BE49-F238E27FC236}">
                <a16:creationId xmlns:a16="http://schemas.microsoft.com/office/drawing/2014/main" id="{1725DF16-654D-6F00-F9C3-EE307A712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240" y="6239488"/>
            <a:ext cx="2949196" cy="495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402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897C0-BF36-013B-13CF-84FF3CCA5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2C33186-2881-DDBD-77A1-7E59E1E02221}"/>
              </a:ext>
            </a:extLst>
          </p:cNvPr>
          <p:cNvSpPr txBox="1"/>
          <p:nvPr/>
        </p:nvSpPr>
        <p:spPr>
          <a:xfrm>
            <a:off x="8729427" y="6039425"/>
            <a:ext cx="2820510" cy="40011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FF0000"/>
                </a:solidFill>
              </a:rPr>
              <a:t>REMOVE THIS SLIDE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7CF9E7-91EC-B10B-0CBC-09616F34B337}"/>
              </a:ext>
            </a:extLst>
          </p:cNvPr>
          <p:cNvSpPr txBox="1"/>
          <p:nvPr/>
        </p:nvSpPr>
        <p:spPr>
          <a:xfrm>
            <a:off x="265746" y="112147"/>
            <a:ext cx="9870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600" dirty="0" err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r>
              <a:rPr lang="lt-LT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3600" dirty="0" err="1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lt-LT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3600" dirty="0" err="1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lt-LT" sz="36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lt-LT" sz="3600" dirty="0" err="1">
                <a:latin typeface="Arial" panose="020B0604020202020204" pitchFamily="34" charset="0"/>
                <a:cs typeface="Arial" panose="020B0604020202020204" pitchFamily="34" charset="0"/>
              </a:rPr>
              <a:t>prepare</a:t>
            </a:r>
            <a:r>
              <a:rPr lang="lt-LT" sz="3600" dirty="0">
                <a:latin typeface="Arial" panose="020B0604020202020204" pitchFamily="34" charset="0"/>
                <a:cs typeface="Arial" panose="020B0604020202020204" pitchFamily="34" charset="0"/>
              </a:rPr>
              <a:t> the slides</a:t>
            </a: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48408080-847A-CCF4-5B16-9D840FC0B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160" y="836955"/>
            <a:ext cx="10228045" cy="488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en-US" sz="1600" b="1" dirty="0"/>
              <a:t>General information:</a:t>
            </a:r>
          </a:p>
          <a:p>
            <a:pPr marL="342900" indent="-342900">
              <a:lnSpc>
                <a:spcPct val="150000"/>
              </a:lnSpc>
              <a:spcBef>
                <a:spcPts val="100"/>
              </a:spcBef>
              <a:buAutoNum type="arabicPeriod"/>
            </a:pPr>
            <a:r>
              <a:rPr lang="en-US" sz="1600" dirty="0"/>
              <a:t>To apply for pitching, please answer ‘</a:t>
            </a:r>
            <a:r>
              <a:rPr lang="en-US" sz="1600" dirty="0" err="1"/>
              <a:t>yes’</a:t>
            </a:r>
            <a:r>
              <a:rPr lang="en-US" sz="1600" dirty="0"/>
              <a:t> in the </a:t>
            </a:r>
            <a:r>
              <a:rPr lang="en-US" sz="1600" dirty="0">
                <a:hlinkClick r:id="rId2"/>
              </a:rPr>
              <a:t>event registration form.</a:t>
            </a:r>
            <a:endParaRPr lang="en-US" sz="1600" dirty="0"/>
          </a:p>
          <a:p>
            <a:pPr marL="342900" indent="-342900">
              <a:spcBef>
                <a:spcPts val="100"/>
              </a:spcBef>
              <a:buFontTx/>
              <a:buAutoNum type="arabicPeriod"/>
            </a:pPr>
            <a:r>
              <a:rPr lang="lt-LT" sz="1600" dirty="0" err="1"/>
              <a:t>Please</a:t>
            </a:r>
            <a:r>
              <a:rPr lang="lt-LT" sz="1600" dirty="0"/>
              <a:t> </a:t>
            </a:r>
            <a:r>
              <a:rPr lang="lt-LT" sz="1600" dirty="0" err="1"/>
              <a:t>send</a:t>
            </a:r>
            <a:r>
              <a:rPr lang="lt-LT" sz="1600" dirty="0"/>
              <a:t> </a:t>
            </a:r>
            <a:r>
              <a:rPr lang="lt-LT" sz="1600" dirty="0" err="1"/>
              <a:t>your</a:t>
            </a:r>
            <a:r>
              <a:rPr lang="lt-LT" sz="1600" dirty="0"/>
              <a:t> </a:t>
            </a:r>
            <a:r>
              <a:rPr lang="lt-LT" sz="1600" dirty="0" err="1"/>
              <a:t>completed</a:t>
            </a:r>
            <a:r>
              <a:rPr lang="lt-LT" sz="1600" dirty="0"/>
              <a:t> </a:t>
            </a:r>
            <a:r>
              <a:rPr lang="lt-LT" sz="1600" dirty="0" err="1"/>
              <a:t>presentation</a:t>
            </a:r>
            <a:r>
              <a:rPr lang="lt-LT" sz="1600" dirty="0"/>
              <a:t> </a:t>
            </a:r>
            <a:r>
              <a:rPr lang="lt-LT" sz="1600" dirty="0" err="1"/>
              <a:t>by</a:t>
            </a:r>
            <a:r>
              <a:rPr lang="lt-LT" sz="1600" dirty="0"/>
              <a:t> 21 </a:t>
            </a:r>
            <a:r>
              <a:rPr lang="lt-LT" sz="1600" dirty="0" err="1"/>
              <a:t>May</a:t>
            </a:r>
            <a:r>
              <a:rPr lang="lt-LT" sz="1600" dirty="0"/>
              <a:t> 2026 to: </a:t>
            </a:r>
            <a:r>
              <a:rPr lang="lt-LT" sz="1600" u="sng" dirty="0">
                <a:hlinkClick r:id="rId3"/>
              </a:rPr>
              <a:t>deividas.petrulevicius@lmt.lt</a:t>
            </a:r>
            <a:r>
              <a:rPr lang="en-US" sz="1600" u="sng" dirty="0"/>
              <a:t>.</a:t>
            </a:r>
          </a:p>
          <a:p>
            <a:pPr marL="342900" indent="-342900">
              <a:spcBef>
                <a:spcPts val="100"/>
              </a:spcBef>
              <a:buFontTx/>
              <a:buAutoNum type="arabicPeriod"/>
            </a:pPr>
            <a:r>
              <a:rPr lang="pt-BR" sz="1600" dirty="0"/>
              <a:t>For assistance, contact Deividas Petrulevičius (</a:t>
            </a:r>
            <a:r>
              <a:rPr lang="pt-BR" sz="1600" dirty="0">
                <a:hlinkClick r:id="rId3"/>
              </a:rPr>
              <a:t>deividas.petrulevicius@lmt.lt</a:t>
            </a:r>
            <a:r>
              <a:rPr lang="pt-BR" sz="1600" dirty="0"/>
              <a:t>).</a:t>
            </a:r>
            <a:endParaRPr lang="lt-LT" sz="1600" dirty="0"/>
          </a:p>
          <a:p>
            <a:pPr>
              <a:lnSpc>
                <a:spcPct val="150000"/>
              </a:lnSpc>
              <a:spcBef>
                <a:spcPts val="100"/>
              </a:spcBef>
            </a:pPr>
            <a:r>
              <a:rPr lang="pt-BR" sz="1600" b="1" dirty="0"/>
              <a:t>Slides:</a:t>
            </a:r>
            <a:endParaRPr lang="en-US" sz="1600" b="1" dirty="0"/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ts val="10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lang="lt-LT" altLang="pl-PL" sz="1600" b="1" dirty="0" err="1"/>
              <a:t>This</a:t>
            </a:r>
            <a:r>
              <a:rPr lang="lt-LT" altLang="pl-PL" sz="1600" b="1" dirty="0"/>
              <a:t> </a:t>
            </a:r>
            <a:r>
              <a:rPr lang="lt-LT" altLang="pl-PL" sz="1600" b="1" dirty="0" err="1"/>
              <a:t>template</a:t>
            </a:r>
            <a:r>
              <a:rPr lang="lt-LT" altLang="pl-PL" sz="1600" b="1" dirty="0"/>
              <a:t> </a:t>
            </a:r>
            <a:r>
              <a:rPr lang="lt-LT" altLang="pl-PL" sz="1600" b="1" dirty="0" err="1"/>
              <a:t>contains</a:t>
            </a:r>
            <a:r>
              <a:rPr lang="lt-LT" altLang="pl-PL" sz="1600" b="1" dirty="0"/>
              <a:t>: </a:t>
            </a:r>
          </a:p>
          <a:p>
            <a:pPr marL="285750" lvl="0" indent="-2857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altLang="pl-PL" sz="1600" dirty="0"/>
              <a:t>One slide providing information about the organization</a:t>
            </a:r>
            <a:r>
              <a:rPr lang="lt-LT" altLang="pl-PL" sz="1600" dirty="0"/>
              <a:t>.</a:t>
            </a:r>
            <a:endParaRPr lang="en-US" altLang="pl-PL" sz="1600" dirty="0"/>
          </a:p>
          <a:p>
            <a:pPr marL="285750" lvl="0" indent="-2857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altLang="pl-PL" sz="1600" dirty="0"/>
              <a:t>One to two slides providing details on the topics addressed and the expertise offered</a:t>
            </a:r>
            <a:r>
              <a:rPr lang="lt-LT" altLang="pl-PL" sz="1600" dirty="0"/>
              <a:t>.</a:t>
            </a:r>
            <a:endParaRPr lang="en-US" altLang="pl-PL" sz="1600" dirty="0"/>
          </a:p>
          <a:p>
            <a:pPr marL="285750" lvl="0" indent="-2857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altLang="pl-PL" sz="1600" dirty="0"/>
              <a:t>One to two slides describing the project idea(s)</a:t>
            </a:r>
            <a:r>
              <a:rPr lang="lt-LT" altLang="pl-PL" sz="1600" dirty="0"/>
              <a:t>.</a:t>
            </a:r>
            <a:endParaRPr lang="en-US" altLang="pl-PL" sz="1600" dirty="0"/>
          </a:p>
          <a:p>
            <a:pPr marL="285750" lvl="0" indent="-2857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altLang="pl-PL" sz="1600" dirty="0"/>
              <a:t>One slide specifying the competences or</a:t>
            </a:r>
            <a:r>
              <a:rPr lang="lt-LT" altLang="pl-PL" sz="1600" dirty="0"/>
              <a:t>/</a:t>
            </a:r>
            <a:r>
              <a:rPr lang="lt-LT" altLang="pl-PL" sz="1600" dirty="0" err="1"/>
              <a:t>and</a:t>
            </a:r>
            <a:r>
              <a:rPr lang="en-US" altLang="pl-PL" sz="1600" dirty="0"/>
              <a:t> types of partners sought</a:t>
            </a:r>
            <a:r>
              <a:rPr lang="lt-LT" altLang="pl-PL" sz="1600" dirty="0"/>
              <a:t>.</a:t>
            </a:r>
            <a:endParaRPr lang="en-US" altLang="pl-PL" sz="1600" dirty="0"/>
          </a:p>
          <a:p>
            <a:pPr marL="285750" lvl="0" indent="-28575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altLang="pl-PL" sz="1600" dirty="0"/>
              <a:t>One slide with personal contact details</a:t>
            </a:r>
            <a:r>
              <a:rPr lang="lt-LT" altLang="pl-PL" sz="1600" dirty="0"/>
              <a:t>.</a:t>
            </a:r>
          </a:p>
          <a:p>
            <a:pPr lvl="0">
              <a:spcBef>
                <a:spcPts val="100"/>
              </a:spcBef>
            </a:pPr>
            <a:endParaRPr lang="en-US" altLang="pl-PL" sz="1600" dirty="0"/>
          </a:p>
          <a:p>
            <a:pPr marL="92075" lvl="1" indent="-92075">
              <a:spcBef>
                <a:spcPts val="100"/>
              </a:spcBef>
            </a:pPr>
            <a:r>
              <a:rPr lang="en-US" altLang="pl-PL" sz="1600" dirty="0"/>
              <a:t>2. </a:t>
            </a:r>
            <a:r>
              <a:rPr lang="en-US" sz="1600" dirty="0"/>
              <a:t>Use </a:t>
            </a:r>
            <a:r>
              <a:rPr lang="en-US" sz="1600" b="1" dirty="0"/>
              <a:t>Arial font, size 18 pt or larger</a:t>
            </a:r>
            <a:r>
              <a:rPr lang="en-US" sz="1600" dirty="0"/>
              <a:t>; otherwise, your presentation may be unreadable.</a:t>
            </a:r>
            <a:endParaRPr lang="lt-LT" sz="1600" dirty="0"/>
          </a:p>
          <a:p>
            <a:pPr marL="92075" lvl="1" indent="-92075">
              <a:spcBef>
                <a:spcPts val="100"/>
              </a:spcBef>
            </a:pPr>
            <a:endParaRPr kumimoji="0" lang="en-US" altLang="pl-PL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92075" lvl="1" indent="-92075">
              <a:spcBef>
                <a:spcPts val="100"/>
              </a:spcBef>
            </a:pPr>
            <a:r>
              <a:rPr lang="en-US" altLang="pl-PL" sz="1600" dirty="0"/>
              <a:t>3.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Instructions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provided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in 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[</a:t>
            </a:r>
            <a:r>
              <a:rPr kumimoji="0" lang="pl-PL" altLang="pl-PL" sz="16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square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lt-LT" altLang="pl-PL" sz="1600" b="1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brackets</a:t>
            </a:r>
            <a:r>
              <a:rPr kumimoji="0" lang="pl-PL" altLang="pl-PL" sz="16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]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should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be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replaced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by </a:t>
            </a:r>
            <a:r>
              <a:rPr kumimoji="0" lang="lt-LT" altLang="pl-PL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your</a:t>
            </a:r>
            <a:r>
              <a:rPr kumimoji="0" lang="lt-LT" altLang="pl-PL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own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text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or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b="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removed</a:t>
            </a:r>
            <a:r>
              <a:rPr kumimoji="0" lang="pl-PL" altLang="pl-PL" sz="16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.</a:t>
            </a:r>
            <a:endParaRPr kumimoji="0" lang="lt-LT" altLang="pl-PL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92075" lvl="1" indent="-92075">
              <a:spcBef>
                <a:spcPts val="100"/>
              </a:spcBef>
            </a:pPr>
            <a:endParaRPr kumimoji="0" lang="pl-PL" altLang="pl-PL" sz="16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spcBef>
                <a:spcPts val="100"/>
              </a:spcBef>
              <a:spcAft>
                <a:spcPct val="0"/>
              </a:spcAft>
              <a:buClrTx/>
              <a:buSzTx/>
              <a:tabLst/>
            </a:pPr>
            <a:r>
              <a:rPr kumimoji="0" lang="lt-LT" altLang="pl-PL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4. </a:t>
            </a:r>
            <a:r>
              <a:rPr kumimoji="0" lang="pl-PL" altLang="pl-PL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The </a:t>
            </a:r>
            <a:r>
              <a:rPr kumimoji="0" lang="pl-PL" altLang="pl-PL" sz="1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presenter</a:t>
            </a:r>
            <a:r>
              <a:rPr kumimoji="0" lang="pl-PL" altLang="pl-PL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pl-PL" altLang="pl-PL" sz="1600" i="0" u="none" strike="noStrike" cap="none" normalizeH="0" baseline="0" dirty="0" err="1">
                <a:ln>
                  <a:noFill/>
                </a:ln>
                <a:effectLst/>
                <a:latin typeface="Arial" panose="020B0604020202020204" pitchFamily="34" charset="0"/>
              </a:rPr>
              <a:t>will</a:t>
            </a:r>
            <a:r>
              <a:rPr kumimoji="0" lang="pl-PL" altLang="pl-PL" sz="16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 b</a:t>
            </a:r>
            <a:r>
              <a:rPr lang="pl-PL" altLang="pl-PL" sz="1600" dirty="0"/>
              <a:t>e </a:t>
            </a:r>
            <a:r>
              <a:rPr lang="pl-PL" altLang="pl-PL" sz="1600" dirty="0" err="1"/>
              <a:t>granted</a:t>
            </a:r>
            <a:r>
              <a:rPr lang="pl-PL" altLang="pl-PL" sz="1600" dirty="0"/>
              <a:t> </a:t>
            </a:r>
            <a:r>
              <a:rPr lang="lt-LT" altLang="pl-PL" sz="1600" dirty="0"/>
              <a:t>a</a:t>
            </a:r>
            <a:r>
              <a:rPr lang="pl-PL" altLang="pl-PL" sz="1600" dirty="0"/>
              <a:t> </a:t>
            </a:r>
            <a:r>
              <a:rPr lang="lt-LT" altLang="pl-PL" sz="1600" b="1" dirty="0"/>
              <a:t>4</a:t>
            </a:r>
            <a:r>
              <a:rPr lang="pl-PL" altLang="pl-PL" sz="1600" b="1" dirty="0"/>
              <a:t>-</a:t>
            </a:r>
            <a:r>
              <a:rPr lang="pl-PL" altLang="pl-PL" sz="1600" b="1" dirty="0" err="1"/>
              <a:t>minute</a:t>
            </a:r>
            <a:r>
              <a:rPr lang="pl-PL" altLang="pl-PL" sz="1600" b="1" dirty="0"/>
              <a:t> </a:t>
            </a:r>
            <a:r>
              <a:rPr lang="pl-PL" altLang="pl-PL" sz="1600" b="1" dirty="0" err="1"/>
              <a:t>time</a:t>
            </a:r>
            <a:r>
              <a:rPr lang="pl-PL" altLang="pl-PL" sz="1600" b="1" dirty="0"/>
              <a:t> slot</a:t>
            </a:r>
            <a:r>
              <a:rPr lang="pl-PL" altLang="pl-PL" sz="1600" dirty="0"/>
              <a:t>.</a:t>
            </a:r>
            <a:endParaRPr lang="pl-PL" sz="1600" dirty="0"/>
          </a:p>
        </p:txBody>
      </p:sp>
      <p:pic>
        <p:nvPicPr>
          <p:cNvPr id="2" name="Paveikslėlis 1">
            <a:extLst>
              <a:ext uri="{FF2B5EF4-FFF2-40B4-BE49-F238E27FC236}">
                <a16:creationId xmlns:a16="http://schemas.microsoft.com/office/drawing/2014/main" id="{5FA843BD-14B7-5EC8-3500-CC21FEFA12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016" y="6239480"/>
            <a:ext cx="3086367" cy="40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20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9E5ED-F758-787B-B0B5-9F06FD360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657E44-0AB5-F42B-2ABC-1E15CFEA347F}"/>
              </a:ext>
            </a:extLst>
          </p:cNvPr>
          <p:cNvSpPr txBox="1">
            <a:spLocks/>
          </p:cNvSpPr>
          <p:nvPr/>
        </p:nvSpPr>
        <p:spPr>
          <a:xfrm>
            <a:off x="1628140" y="0"/>
            <a:ext cx="8068784" cy="9899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fr-FR" sz="36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fr-BE" altLang="fr-FR" sz="3600" dirty="0">
                <a:latin typeface="Arial" panose="020B0604020202020204" pitchFamily="34" charset="0"/>
                <a:cs typeface="Arial" panose="020B0604020202020204" pitchFamily="34" charset="0"/>
              </a:rPr>
              <a:t>Organisation name</a:t>
            </a:r>
            <a:r>
              <a:rPr lang="pl-PL" altLang="fr-FR" sz="3600" dirty="0">
                <a:latin typeface="Arial" panose="020B0604020202020204" pitchFamily="34" charset="0"/>
                <a:cs typeface="Arial" panose="020B0604020202020204" pitchFamily="34" charset="0"/>
              </a:rPr>
              <a:t> and logo]</a:t>
            </a:r>
            <a:endParaRPr lang="fr-BE" altLang="fr-F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 descr="Information on your organisation&#10;Past experience in EU-funded projects (if any)&#10;&#10;You can use text, diagrams, photos, etc. to present your organization&#10;&#10;Due to the limited time, the space to present your organisation is strictly limited to one slide – additional slides will be removed by the organiser and will not be available during the Brokerage Event!&#10;">
            <a:extLst>
              <a:ext uri="{FF2B5EF4-FFF2-40B4-BE49-F238E27FC236}">
                <a16:creationId xmlns:a16="http://schemas.microsoft.com/office/drawing/2014/main" id="{13DA7E91-BB71-50CF-C5DE-B1DCDCEE238D}"/>
              </a:ext>
            </a:extLst>
          </p:cNvPr>
          <p:cNvSpPr txBox="1">
            <a:spLocks/>
          </p:cNvSpPr>
          <p:nvPr/>
        </p:nvSpPr>
        <p:spPr>
          <a:xfrm>
            <a:off x="803333" y="1433222"/>
            <a:ext cx="10443093" cy="3220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fr-FR" sz="1800" dirty="0">
                <a:latin typeface="Arial" panose="020B0604020202020204" pitchFamily="34" charset="0"/>
                <a:cs typeface="Arial" panose="020B0604020202020204" pitchFamily="34" charset="0"/>
              </a:rPr>
              <a:t>[I</a:t>
            </a:r>
            <a:r>
              <a:rPr lang="en-US" altLang="fr-FR" sz="1800" dirty="0" err="1">
                <a:latin typeface="Arial" panose="020B0604020202020204" pitchFamily="34" charset="0"/>
                <a:cs typeface="Arial" panose="020B0604020202020204" pitchFamily="34" charset="0"/>
              </a:rPr>
              <a:t>nformation</a:t>
            </a:r>
            <a:r>
              <a:rPr lang="en-US" altLang="fr-FR" sz="1800" dirty="0">
                <a:latin typeface="Arial" panose="020B0604020202020204" pitchFamily="34" charset="0"/>
                <a:cs typeface="Arial" panose="020B0604020202020204" pitchFamily="34" charset="0"/>
              </a:rPr>
              <a:t> on your </a:t>
            </a:r>
            <a:r>
              <a:rPr lang="en-US" altLang="fr-FR" sz="1800" dirty="0" err="1"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r>
              <a:rPr lang="lt-LT" altLang="fr-F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fr-FR" sz="18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lt-LT" altLang="fr-F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fr-FR" sz="1800" dirty="0" err="1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lt-LT" altLang="fr-F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altLang="fr-FR" sz="1800" dirty="0" err="1">
                <a:latin typeface="Arial" panose="020B0604020202020204" pitchFamily="34" charset="0"/>
                <a:cs typeface="Arial" panose="020B0604020202020204" pitchFamily="34" charset="0"/>
              </a:rPr>
              <a:t>activies</a:t>
            </a:r>
            <a:r>
              <a:rPr lang="pl-PL" altLang="fr-FR" sz="18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en-US" alt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altLang="fr-FR" sz="18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altLang="fr-FR" sz="1800" dirty="0">
                <a:latin typeface="Arial" panose="020B0604020202020204" pitchFamily="34" charset="0"/>
                <a:cs typeface="Arial" panose="020B0604020202020204" pitchFamily="34" charset="0"/>
              </a:rPr>
              <a:t>Past experience in EU-funded projects (if any)</a:t>
            </a:r>
            <a:r>
              <a:rPr lang="pl-PL" altLang="fr-FR" sz="18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en-US" alt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defRPr/>
            </a:pP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-&gt;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fr-BE" sz="1800" dirty="0">
                <a:latin typeface="Arial" panose="020B0604020202020204" pitchFamily="34" charset="0"/>
                <a:cs typeface="Arial" panose="020B0604020202020204" pitchFamily="34" charset="0"/>
              </a:rPr>
              <a:t>You can use text, diagrams, photos, QR codes, etc. to present your organization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fr-B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  <a:defRPr/>
            </a:pP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-&gt;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Due to the limited time, the space to present your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is limited to </a:t>
            </a:r>
            <a:r>
              <a:rPr lang="en-US" sz="1800" u="sng" dirty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slide</a:t>
            </a: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en-US" alt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5B0951FB-3166-D690-C69E-B7742DFE7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16" y="6234412"/>
            <a:ext cx="3086367" cy="40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300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57129-224C-4F7D-6595-8567F4177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AF908D-1B6A-E9C9-B79D-783157942D1D}"/>
              </a:ext>
            </a:extLst>
          </p:cNvPr>
          <p:cNvSpPr txBox="1">
            <a:spLocks/>
          </p:cNvSpPr>
          <p:nvPr/>
        </p:nvSpPr>
        <p:spPr>
          <a:xfrm>
            <a:off x="3735929" y="-40625"/>
            <a:ext cx="8080150" cy="95592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ea typeface="MS PGothic"/>
              </a:rPr>
              <a:t>Topic (s) </a:t>
            </a:r>
            <a:r>
              <a:rPr lang="lt-LT" sz="3600" dirty="0" err="1">
                <a:ea typeface="MS PGothic"/>
              </a:rPr>
              <a:t>addressed</a:t>
            </a:r>
            <a:endParaRPr lang="en-US" sz="3600" dirty="0"/>
          </a:p>
        </p:txBody>
      </p:sp>
      <p:graphicFrame>
        <p:nvGraphicFramePr>
          <p:cNvPr id="8" name="Lentelė 7">
            <a:extLst>
              <a:ext uri="{FF2B5EF4-FFF2-40B4-BE49-F238E27FC236}">
                <a16:creationId xmlns:a16="http://schemas.microsoft.com/office/drawing/2014/main" id="{538D342F-DE76-55FA-D2ED-9518F12705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32268"/>
              </p:ext>
            </p:extLst>
          </p:nvPr>
        </p:nvGraphicFramePr>
        <p:xfrm>
          <a:off x="467358" y="1270258"/>
          <a:ext cx="11348721" cy="247480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661922">
                  <a:extLst>
                    <a:ext uri="{9D8B030D-6E8A-4147-A177-3AD203B41FA5}">
                      <a16:colId xmlns:a16="http://schemas.microsoft.com/office/drawing/2014/main" val="3414990045"/>
                    </a:ext>
                  </a:extLst>
                </a:gridCol>
                <a:gridCol w="2306320">
                  <a:extLst>
                    <a:ext uri="{9D8B030D-6E8A-4147-A177-3AD203B41FA5}">
                      <a16:colId xmlns:a16="http://schemas.microsoft.com/office/drawing/2014/main" val="928065185"/>
                    </a:ext>
                  </a:extLst>
                </a:gridCol>
                <a:gridCol w="6380479">
                  <a:extLst>
                    <a:ext uri="{9D8B030D-6E8A-4147-A177-3AD203B41FA5}">
                      <a16:colId xmlns:a16="http://schemas.microsoft.com/office/drawing/2014/main" val="2177071640"/>
                    </a:ext>
                  </a:extLst>
                </a:gridCol>
              </a:tblGrid>
              <a:tr h="460164">
                <a:tc>
                  <a:txBody>
                    <a:bodyPr/>
                    <a:lstStyle/>
                    <a:p>
                      <a:r>
                        <a:rPr lang="lt-LT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t-LT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 Title</a:t>
                      </a:r>
                      <a:endParaRPr lang="lt-LT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Role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[Coordinator; </a:t>
                      </a:r>
                    </a:p>
                    <a:p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WP lead; </a:t>
                      </a:r>
                    </a:p>
                    <a:p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lead role]</a:t>
                      </a:r>
                      <a:endParaRPr lang="lt-LT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Expertise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offered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t-LT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[b</a:t>
                      </a:r>
                      <a:r>
                        <a:rPr lang="en-US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riefly</a:t>
                      </a:r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describe your key competencies, technologies, or areas of expertise, emphasizing your unique value and expected contribution to project success</a:t>
                      </a:r>
                      <a:r>
                        <a:rPr lang="lt-LT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lt-LT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679979"/>
                  </a:ext>
                </a:extLst>
              </a:tr>
              <a:tr h="460164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241894"/>
                  </a:ext>
                </a:extLst>
              </a:tr>
              <a:tr h="460164"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050297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969441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E4358B3-59E8-4DA0-426D-12ACC594CAE0}"/>
              </a:ext>
            </a:extLst>
          </p:cNvPr>
          <p:cNvSpPr txBox="1"/>
          <p:nvPr/>
        </p:nvSpPr>
        <p:spPr>
          <a:xfrm>
            <a:off x="386080" y="3825932"/>
            <a:ext cx="10078720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Please present the information using the table above or your own format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Due to the limited time, the space to present </a:t>
            </a: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the information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is limited to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slides</a:t>
            </a: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en-US" altLang="fr-F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aveikslėlis 6">
            <a:extLst>
              <a:ext uri="{FF2B5EF4-FFF2-40B4-BE49-F238E27FC236}">
                <a16:creationId xmlns:a16="http://schemas.microsoft.com/office/drawing/2014/main" id="{79EBE466-A693-6FE9-261B-03C508DB9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48" y="6259666"/>
            <a:ext cx="3086367" cy="40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935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928D4A-9C18-9BCF-03BB-56032A1A3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AE45B8-AC75-11CE-323A-8E4B71C68933}"/>
              </a:ext>
            </a:extLst>
          </p:cNvPr>
          <p:cNvSpPr txBox="1">
            <a:spLocks/>
          </p:cNvSpPr>
          <p:nvPr/>
        </p:nvSpPr>
        <p:spPr>
          <a:xfrm>
            <a:off x="1628140" y="0"/>
            <a:ext cx="8068784" cy="9899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fr-FR" sz="3600" dirty="0">
                <a:latin typeface="Arial" panose="020B0604020202020204" pitchFamily="34" charset="0"/>
                <a:cs typeface="Arial" panose="020B0604020202020204" pitchFamily="34" charset="0"/>
              </a:rPr>
              <a:t>The project idea (s)</a:t>
            </a:r>
            <a:endParaRPr lang="fr-BE" altLang="fr-F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0DF0CC82-1AA4-108D-7BBD-B82829CB956D}"/>
              </a:ext>
            </a:extLst>
          </p:cNvPr>
          <p:cNvSpPr txBox="1">
            <a:spLocks/>
          </p:cNvSpPr>
          <p:nvPr/>
        </p:nvSpPr>
        <p:spPr>
          <a:xfrm>
            <a:off x="619758" y="3521936"/>
            <a:ext cx="11440042" cy="2203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Please present the information using the table above or your own format</a:t>
            </a: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].</a:t>
            </a: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This slide is relevant for those who want to coordinate or propose an idea for forming a consortium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[Project idea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 err="1">
                <a:latin typeface="Arial" panose="020B0604020202020204" pitchFamily="34" charset="0"/>
                <a:cs typeface="Arial" panose="020B0604020202020204" pitchFamily="34" charset="0"/>
              </a:rPr>
              <a:t>limited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lt-LT" sz="1800" u="sng" dirty="0" err="1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US" sz="18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lt-LT" sz="1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dirty="0"/>
          </a:p>
        </p:txBody>
      </p:sp>
      <p:graphicFrame>
        <p:nvGraphicFramePr>
          <p:cNvPr id="8" name="Lentelė 7">
            <a:extLst>
              <a:ext uri="{FF2B5EF4-FFF2-40B4-BE49-F238E27FC236}">
                <a16:creationId xmlns:a16="http://schemas.microsoft.com/office/drawing/2014/main" id="{BE96D8E1-2C3B-B75F-CA09-03F71FE565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509568"/>
              </p:ext>
            </p:extLst>
          </p:nvPr>
        </p:nvGraphicFramePr>
        <p:xfrm>
          <a:off x="619758" y="1294976"/>
          <a:ext cx="11348721" cy="210185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53362">
                  <a:extLst>
                    <a:ext uri="{9D8B030D-6E8A-4147-A177-3AD203B41FA5}">
                      <a16:colId xmlns:a16="http://schemas.microsoft.com/office/drawing/2014/main" val="3414990045"/>
                    </a:ext>
                  </a:extLst>
                </a:gridCol>
                <a:gridCol w="8595359">
                  <a:extLst>
                    <a:ext uri="{9D8B030D-6E8A-4147-A177-3AD203B41FA5}">
                      <a16:colId xmlns:a16="http://schemas.microsoft.com/office/drawing/2014/main" val="928065185"/>
                    </a:ext>
                  </a:extLst>
                </a:gridCol>
              </a:tblGrid>
              <a:tr h="460164">
                <a:tc>
                  <a:txBody>
                    <a:bodyPr/>
                    <a:lstStyle/>
                    <a:p>
                      <a:r>
                        <a:rPr lang="lt-LT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t-LT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 Title</a:t>
                      </a:r>
                      <a:endParaRPr lang="lt-LT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 </a:t>
                      </a:r>
                      <a:r>
                        <a:rPr lang="lt-LT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idea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lt-LT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escribe your project idea and </a:t>
                      </a:r>
                      <a:r>
                        <a:rPr lang="pl-PL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write</a:t>
                      </a:r>
                      <a:r>
                        <a:rPr lang="pl-PL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why you expect it to succeed </a:t>
                      </a:r>
                      <a:r>
                        <a:rPr lang="lt-LT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</a:t>
                      </a:r>
                      <a:r>
                        <a:rPr lang="lt-LT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t-LT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using</a:t>
                      </a:r>
                      <a:r>
                        <a:rPr lang="lt-LT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</a:t>
                      </a:r>
                      <a:r>
                        <a:rPr lang="lt-LT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</a:t>
                      </a:r>
                      <a:r>
                        <a:rPr lang="lt-LT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t-LT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above</a:t>
                      </a:r>
                      <a:r>
                        <a:rPr lang="pl-PL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679979"/>
                  </a:ext>
                </a:extLst>
              </a:tr>
              <a:tr h="460164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241894"/>
                  </a:ext>
                </a:extLst>
              </a:tr>
              <a:tr h="460164"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050297"/>
                  </a:ext>
                </a:extLst>
              </a:tr>
              <a:tr h="541442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969441"/>
                  </a:ext>
                </a:extLst>
              </a:tr>
            </a:tbl>
          </a:graphicData>
        </a:graphic>
      </p:graphicFrame>
      <p:pic>
        <p:nvPicPr>
          <p:cNvPr id="9" name="Paveikslėlis 8">
            <a:extLst>
              <a:ext uri="{FF2B5EF4-FFF2-40B4-BE49-F238E27FC236}">
                <a16:creationId xmlns:a16="http://schemas.microsoft.com/office/drawing/2014/main" id="{5225038E-E0D0-EA5C-4534-E8BA48D2DB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00" y="6228456"/>
            <a:ext cx="3086367" cy="40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913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B055C-8CDB-4348-44E9-3EFE834AF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CC10E1-632B-DB24-BCCE-80B275CE7932}"/>
              </a:ext>
            </a:extLst>
          </p:cNvPr>
          <p:cNvSpPr txBox="1">
            <a:spLocks/>
          </p:cNvSpPr>
          <p:nvPr/>
        </p:nvSpPr>
        <p:spPr>
          <a:xfrm>
            <a:off x="1546044" y="340129"/>
            <a:ext cx="8068784" cy="9899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3600" dirty="0" err="1">
                <a:latin typeface="Arial" panose="020B0604020202020204" pitchFamily="34" charset="0"/>
                <a:cs typeface="Arial" panose="020B0604020202020204" pitchFamily="34" charset="0"/>
              </a:rPr>
              <a:t>Competences</a:t>
            </a:r>
            <a:r>
              <a:rPr lang="pl-PL" altLang="pl-PL" sz="36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pl-PL" altLang="pl-PL" sz="3600" dirty="0" err="1">
                <a:latin typeface="Arial" panose="020B0604020202020204" pitchFamily="34" charset="0"/>
                <a:cs typeface="Arial" panose="020B0604020202020204" pitchFamily="34" charset="0"/>
              </a:rPr>
              <a:t>type</a:t>
            </a:r>
            <a:r>
              <a:rPr lang="pl-PL" altLang="pl-PL" sz="3600" dirty="0">
                <a:latin typeface="Arial" panose="020B0604020202020204" pitchFamily="34" charset="0"/>
                <a:cs typeface="Arial" panose="020B0604020202020204" pitchFamily="34" charset="0"/>
              </a:rPr>
              <a:t> of partners </a:t>
            </a:r>
            <a:r>
              <a:rPr lang="pl-PL" altLang="pl-PL" sz="3600" dirty="0" err="1">
                <a:latin typeface="Arial" panose="020B0604020202020204" pitchFamily="34" charset="0"/>
                <a:cs typeface="Arial" panose="020B0604020202020204" pitchFamily="34" charset="0"/>
              </a:rPr>
              <a:t>sought</a:t>
            </a:r>
            <a:endParaRPr lang="fr-BE" altLang="fr-F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4C95362E-9148-7DEC-8304-83E97801EDF8}"/>
              </a:ext>
            </a:extLst>
          </p:cNvPr>
          <p:cNvSpPr txBox="1">
            <a:spLocks/>
          </p:cNvSpPr>
          <p:nvPr/>
        </p:nvSpPr>
        <p:spPr>
          <a:xfrm>
            <a:off x="528437" y="1528442"/>
            <a:ext cx="11440042" cy="22038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dirty="0"/>
          </a:p>
        </p:txBody>
      </p:sp>
      <p:graphicFrame>
        <p:nvGraphicFramePr>
          <p:cNvPr id="8" name="Lentelė 7">
            <a:extLst>
              <a:ext uri="{FF2B5EF4-FFF2-40B4-BE49-F238E27FC236}">
                <a16:creationId xmlns:a16="http://schemas.microsoft.com/office/drawing/2014/main" id="{5375544A-737F-942C-0E7F-42F58412C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117626"/>
              </p:ext>
            </p:extLst>
          </p:nvPr>
        </p:nvGraphicFramePr>
        <p:xfrm>
          <a:off x="574097" y="1669414"/>
          <a:ext cx="11348721" cy="192193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53362">
                  <a:extLst>
                    <a:ext uri="{9D8B030D-6E8A-4147-A177-3AD203B41FA5}">
                      <a16:colId xmlns:a16="http://schemas.microsoft.com/office/drawing/2014/main" val="3414990045"/>
                    </a:ext>
                  </a:extLst>
                </a:gridCol>
                <a:gridCol w="8595359">
                  <a:extLst>
                    <a:ext uri="{9D8B030D-6E8A-4147-A177-3AD203B41FA5}">
                      <a16:colId xmlns:a16="http://schemas.microsoft.com/office/drawing/2014/main" val="928065185"/>
                    </a:ext>
                  </a:extLst>
                </a:gridCol>
              </a:tblGrid>
              <a:tr h="460164">
                <a:tc>
                  <a:txBody>
                    <a:bodyPr/>
                    <a:lstStyle/>
                    <a:p>
                      <a:r>
                        <a:rPr lang="lt-LT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t-LT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&amp; Title</a:t>
                      </a:r>
                      <a:endParaRPr lang="lt-LT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</a:t>
                      </a:r>
                      <a:r>
                        <a:rPr lang="lt-LT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partners / </a:t>
                      </a:r>
                      <a:r>
                        <a:rPr lang="lt-LT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competences</a:t>
                      </a:r>
                      <a:r>
                        <a:rPr lang="lt-LT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t-LT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souhgt</a:t>
                      </a:r>
                      <a:endParaRPr lang="lt-LT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679979"/>
                  </a:ext>
                </a:extLst>
              </a:tr>
              <a:tr h="460164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241894"/>
                  </a:ext>
                </a:extLst>
              </a:tr>
              <a:tr h="460164">
                <a:tc>
                  <a:txBody>
                    <a:bodyPr/>
                    <a:lstStyle/>
                    <a:p>
                      <a:endParaRPr lang="lt-L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3050297"/>
                  </a:ext>
                </a:extLst>
              </a:tr>
              <a:tr h="541442"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96944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5DF116D-3F55-F344-A5B1-8F9376F8AF49}"/>
              </a:ext>
            </a:extLst>
          </p:cNvPr>
          <p:cNvSpPr txBox="1"/>
          <p:nvPr/>
        </p:nvSpPr>
        <p:spPr>
          <a:xfrm>
            <a:off x="528437" y="3732320"/>
            <a:ext cx="10418965" cy="872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lt-LT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pl-PL">
                <a:latin typeface="Arial" panose="020B0604020202020204" pitchFamily="34" charset="0"/>
                <a:cs typeface="Arial" panose="020B0604020202020204" pitchFamily="34" charset="0"/>
              </a:rPr>
              <a:t>pecify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type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partners /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competences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sougt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using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table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above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own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dirty="0" err="1">
                <a:latin typeface="Arial" panose="020B0604020202020204" pitchFamily="34" charset="0"/>
                <a:cs typeface="Arial" panose="020B0604020202020204" pitchFamily="34" charset="0"/>
              </a:rPr>
              <a:t>format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[Project idea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limited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lt-LT" u="sng" dirty="0" err="1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aveikslėlis 2">
            <a:extLst>
              <a:ext uri="{FF2B5EF4-FFF2-40B4-BE49-F238E27FC236}">
                <a16:creationId xmlns:a16="http://schemas.microsoft.com/office/drawing/2014/main" id="{41876644-2773-3B98-8258-F1FFAEE07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16" y="6234412"/>
            <a:ext cx="3086367" cy="40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216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FED51-4C39-E212-CDE1-BE1AD843B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6FAE876-4D49-C478-D292-C56770DD4FA0}"/>
              </a:ext>
            </a:extLst>
          </p:cNvPr>
          <p:cNvSpPr txBox="1"/>
          <p:nvPr/>
        </p:nvSpPr>
        <p:spPr>
          <a:xfrm>
            <a:off x="265746" y="168959"/>
            <a:ext cx="9870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Contact details</a:t>
            </a:r>
            <a:endParaRPr lang="lt-LT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Espace réservé du contenu 6">
            <a:extLst>
              <a:ext uri="{FF2B5EF4-FFF2-40B4-BE49-F238E27FC236}">
                <a16:creationId xmlns:a16="http://schemas.microsoft.com/office/drawing/2014/main" id="{7517E8E1-6B4A-3BE7-A933-5DA789A4F7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1677303"/>
              </p:ext>
            </p:extLst>
          </p:nvPr>
        </p:nvGraphicFramePr>
        <p:xfrm>
          <a:off x="265746" y="911058"/>
          <a:ext cx="8410354" cy="398767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262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77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5862">
                <a:tc>
                  <a:txBody>
                    <a:bodyPr/>
                    <a:lstStyle/>
                    <a:p>
                      <a:r>
                        <a:rPr lang="en-NZ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NZ" sz="2400" b="0" u="none" strike="noStrik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en-NZ" sz="1800" b="0" u="none" strike="noStrike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and surname</a:t>
                      </a:r>
                      <a:r>
                        <a:rPr lang="en-NZ" sz="2400" b="0" u="none" strike="noStrike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pl-PL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Organisation</a:t>
                      </a:r>
                      <a:r>
                        <a:rPr lang="pl-PL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en-NZ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pl-PL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Organisation</a:t>
                      </a:r>
                      <a:r>
                        <a:rPr lang="pl-PL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r>
                        <a:rPr lang="pl-PL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NZ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Address</a:t>
                      </a:r>
                      <a:r>
                        <a:rPr lang="pl-PL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en-NZ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[Town and Country]</a:t>
                      </a:r>
                      <a:endParaRPr lang="en-NZ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Phone</a:t>
                      </a:r>
                      <a:r>
                        <a:rPr lang="pl-PL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en-NZ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pl-PL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</a:t>
                      </a:r>
                      <a:r>
                        <a:rPr lang="pl-PL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phone</a:t>
                      </a:r>
                      <a:r>
                        <a:rPr lang="pl-PL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numer with the country </a:t>
                      </a:r>
                      <a:r>
                        <a:rPr lang="pl-PL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code</a:t>
                      </a:r>
                      <a:r>
                        <a:rPr lang="pl-PL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NZ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E-mail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lt-LT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pl-PL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ontact</a:t>
                      </a:r>
                      <a:r>
                        <a:rPr lang="pl-PL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email]</a:t>
                      </a:r>
                      <a:endParaRPr lang="en-NZ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363">
                <a:tc>
                  <a:txBody>
                    <a:bodyPr/>
                    <a:lstStyle/>
                    <a:p>
                      <a:r>
                        <a:rPr lang="en-NZ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LinkedIn/Twitter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[</a:t>
                      </a:r>
                      <a:r>
                        <a:rPr lang="pl-PL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</a:t>
                      </a:r>
                      <a:r>
                        <a:rPr lang="pl-PL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via </a:t>
                      </a:r>
                      <a:r>
                        <a:rPr lang="pl-PL" noProof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</a:t>
                      </a:r>
                      <a:r>
                        <a:rPr lang="pl-PL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media]</a:t>
                      </a:r>
                      <a:endParaRPr lang="en-NZ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198224"/>
                  </a:ext>
                </a:extLst>
              </a:tr>
            </a:tbl>
          </a:graphicData>
        </a:graphic>
      </p:graphicFrame>
      <p:sp>
        <p:nvSpPr>
          <p:cNvPr id="11" name="Rectangle 1">
            <a:extLst>
              <a:ext uri="{FF2B5EF4-FFF2-40B4-BE49-F238E27FC236}">
                <a16:creationId xmlns:a16="http://schemas.microsoft.com/office/drawing/2014/main" id="{D886DC07-34BD-7477-B51E-8DCC1B4C3B53}"/>
              </a:ext>
            </a:extLst>
          </p:cNvPr>
          <p:cNvSpPr/>
          <p:nvPr/>
        </p:nvSpPr>
        <p:spPr>
          <a:xfrm>
            <a:off x="9227725" y="911058"/>
            <a:ext cx="1816925" cy="2375065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pl-P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l-P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</a:t>
            </a:r>
            <a:r>
              <a:rPr lang="pl-P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9F67131D-B0A8-20BD-269D-042C9E9C0DFE}"/>
              </a:ext>
            </a:extLst>
          </p:cNvPr>
          <p:cNvSpPr/>
          <p:nvPr/>
        </p:nvSpPr>
        <p:spPr>
          <a:xfrm>
            <a:off x="9238615" y="3680643"/>
            <a:ext cx="1816925" cy="1551437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[Logo of </a:t>
            </a:r>
            <a:r>
              <a:rPr lang="pl-P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pl-P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r>
              <a:rPr lang="pl-P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pic>
        <p:nvPicPr>
          <p:cNvPr id="2" name="Paveikslėlis 1">
            <a:extLst>
              <a:ext uri="{FF2B5EF4-FFF2-40B4-BE49-F238E27FC236}">
                <a16:creationId xmlns:a16="http://schemas.microsoft.com/office/drawing/2014/main" id="{D919BD0A-1B9D-084F-940F-57F63C11F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016" y="6234412"/>
            <a:ext cx="3086367" cy="40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63186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524</Words>
  <Application>Microsoft Office PowerPoint</Application>
  <PresentationFormat>Plačiaekranė</PresentationFormat>
  <Paragraphs>61</Paragraphs>
  <Slides>7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12" baseType="lpstr">
      <vt:lpstr>MS PGothic</vt:lpstr>
      <vt:lpstr>Aptos</vt:lpstr>
      <vt:lpstr>Aptos Display</vt:lpstr>
      <vt:lpstr>Arial</vt:lpstr>
      <vt:lpstr>„Office“ tema</vt:lpstr>
      <vt:lpstr>ONLINE BROKERAGE EVENT HUMAN-CENTRED INNOVATION IN CLUSTER 4  [Template for pitching presentation]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Deividas Petrulevičius | Lietuvos mokslo taryba</dc:creator>
  <cp:lastModifiedBy>Deividas Petrulevičius | Lietuvos mokslo taryba</cp:lastModifiedBy>
  <cp:revision>1</cp:revision>
  <dcterms:created xsi:type="dcterms:W3CDTF">2026-04-29T06:29:29Z</dcterms:created>
  <dcterms:modified xsi:type="dcterms:W3CDTF">2026-04-30T06:52:58Z</dcterms:modified>
</cp:coreProperties>
</file>