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8FD"/>
    <a:srgbClr val="93D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2302D25-C64D-AD42-8BF1-71FA7BA2E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FEAB2BB-37E6-5DFB-2C78-944FC908B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459CA0E-5146-F4A4-0183-0F78F6B4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DB47335-D37E-B430-4C48-4DD13D13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95EC2BA-5C61-029E-C126-F28989B3F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516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295C9B9-0E0E-AAED-2B4A-E8D403B54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06E94152-9336-893C-EF19-C877D4F80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1FB141C-98F1-B757-321D-58DB541E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184B628-E0C4-7080-A673-BC50601D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D7C3B3E-758D-F17A-A85E-5223AA69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1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37564828-B274-C2CD-2F33-A7E07159C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AD848B0-9FA5-9D99-496A-13B05E32A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634FE6E-2819-25BD-074C-EC04FAA1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072A9F-6558-DD98-E36B-99A1951E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805471A-7E03-4979-2D88-0EA7F26F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778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932C79D-77BF-0D96-6BFD-44B14040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E188750-9F97-FA08-69BD-90E31EED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B873F79-5C62-EF59-2AC6-1601A31F1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50A9BA5-2180-DE46-09A2-8567055F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883D26A-57ED-F039-7E15-48600BD9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568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82E7BD6-C2D9-2E4C-96DE-B476D1FA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91C8BE2-0AF2-F326-1D90-6FF159997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A5D707C-629C-730C-82B8-2CDBC397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0EB78C5-DBFF-D6C8-6F7D-B16A81EE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49F9248-F278-04F9-B80E-2E092B92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635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CF2B645-B65E-E6B5-761B-6433C529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4A95773-651F-35A0-E570-B28BA10BC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27365BF-64D7-D85C-2BEF-6C6C5FDF8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90EE5A2-1CF4-FB9E-D809-A70DC071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C346909-4629-9824-901D-572FBDD9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36F3365-81EB-1191-D35A-BE16AC23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689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61793BA-4387-286A-9FA2-13ED0F9C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638FC5B-837B-4807-54A9-141935D1E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42E672A-DB16-0D51-D1A2-B252C630F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A9925C9-FDF2-431A-5B0A-D5DE1325B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AC1B43C2-8C70-6DEE-6339-5E7A1A842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88A84358-6535-3D6A-BB87-DAF8E107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C4639724-9EB2-0E0B-1663-1CAFCC55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D331A1D5-B95E-6A14-EE99-A3DAF271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224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9CD813D-348E-C93B-55F9-D8CC7F1C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4B499F4-19EF-AA2A-2A8C-CC88CFB8A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0E143D8D-F19C-4548-C373-7ADBE8F8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A0F344DE-EE60-CFFA-52F1-78AB81E4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443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4B5AF61E-D123-BFCD-FE7C-652C6E81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73D78E85-A534-9C80-2451-869A0657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3AA79B15-B001-E7BB-31E2-8281CAEE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195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332F4E4-6593-8739-B9F7-B16FD925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B3545C8-2D46-B8CA-167A-EABBF90C2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65106B68-4AA4-A6E2-776C-7391B5EF5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5C2B788-CCC5-9F90-0E7A-0C6B5036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8B809F0-BADF-CDE5-CDE7-D134AFEA7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F5C24EF-299A-C83D-6AE4-11188478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9701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E4B1CD0-CFAA-74B1-642D-B55045FE3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1F08A185-9275-1403-5B09-A6FC7717D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93C287D7-B571-BF65-302D-84EC1D6F0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0EA226CF-9455-434D-C9FC-F8159BAB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00C4BC6-6029-ED09-0BDA-8C103F63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1AF7733-9446-4E3E-C86D-BF3BED7F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057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253561B5-4E4D-D22A-EB32-D1C2BBB7F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68E4CCE-D600-1524-15CE-770E1AB8A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C1F2F5F-5BBA-D913-D1ED-504C9DF16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D610A-DB55-4F23-BBED-4C1AD4610A37}" type="datetimeFigureOut">
              <a:rPr lang="lt-LT" smtClean="0"/>
              <a:t>2025-12-15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357272C-E48E-F26D-2D9D-D1E9F1C3F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3FC6479-7D27-2061-9176-ACC18D562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276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ina.liepyte@lmt.l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5EEDFBFB-6E8D-A743-8F93-9DD418820BEB}"/>
              </a:ext>
            </a:extLst>
          </p:cNvPr>
          <p:cNvSpPr txBox="1">
            <a:spLocks/>
          </p:cNvSpPr>
          <p:nvPr/>
        </p:nvSpPr>
        <p:spPr>
          <a:xfrm>
            <a:off x="7069394" y="1337674"/>
            <a:ext cx="5053780" cy="4182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b="1" dirty="0"/>
              <a:t>Instructions </a:t>
            </a:r>
            <a:r>
              <a:rPr lang="lt-LT" sz="2000" dirty="0"/>
              <a:t>(please delete this slide after you</a:t>
            </a:r>
            <a:r>
              <a:rPr lang="nb-NO" sz="2000" dirty="0"/>
              <a:t> have</a:t>
            </a:r>
            <a:r>
              <a:rPr lang="lt-LT" sz="2000" dirty="0"/>
              <a:t> finish</a:t>
            </a:r>
            <a:r>
              <a:rPr lang="nb-NO" sz="2000" dirty="0"/>
              <a:t>ed</a:t>
            </a:r>
            <a:r>
              <a:rPr lang="lt-LT" sz="2000" dirty="0"/>
              <a:t> your presentation):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The maximum presentation time is </a:t>
            </a:r>
            <a:r>
              <a:rPr lang="lt-LT" sz="2000" b="1" dirty="0"/>
              <a:t>3</a:t>
            </a:r>
            <a:r>
              <a:rPr lang="en-US" sz="2000" b="1" dirty="0"/>
              <a:t> minutes</a:t>
            </a:r>
            <a:r>
              <a:rPr lang="lt-LT" sz="2000" b="1" dirty="0"/>
              <a:t>.</a:t>
            </a:r>
            <a:endParaRPr lang="en-US" sz="20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You can include images, but not videos or other dynamic content.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Please do not exceed the limit of </a:t>
            </a:r>
            <a:r>
              <a:rPr lang="en-US" sz="2000" b="1" dirty="0"/>
              <a:t>3 slides.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/>
              <a:t>Presentation</a:t>
            </a:r>
            <a:r>
              <a:rPr lang="nb-NO" sz="2000" dirty="0"/>
              <a:t>s</a:t>
            </a:r>
            <a:r>
              <a:rPr lang="lt-LT" sz="2000" dirty="0"/>
              <a:t> must be submit</a:t>
            </a:r>
            <a:r>
              <a:rPr lang="nb-NO" sz="2000" dirty="0"/>
              <a:t>t</a:t>
            </a:r>
            <a:r>
              <a:rPr lang="lt-LT" sz="2000" dirty="0"/>
              <a:t>et to </a:t>
            </a:r>
            <a:r>
              <a:rPr lang="lt-LT" sz="2000" dirty="0">
                <a:hlinkClick r:id="rId2"/>
              </a:rPr>
              <a:t>lina.liepyte</a:t>
            </a:r>
            <a:r>
              <a:rPr lang="en-US" sz="2000" dirty="0">
                <a:hlinkClick r:id="rId2"/>
              </a:rPr>
              <a:t>@lmt.lt</a:t>
            </a:r>
            <a:r>
              <a:rPr lang="en-US" sz="2000" dirty="0"/>
              <a:t> </a:t>
            </a:r>
            <a:r>
              <a:rPr lang="en-US" sz="2000" b="1" dirty="0"/>
              <a:t>by 21 January 2026</a:t>
            </a:r>
            <a:r>
              <a:rPr lang="en-US" sz="2000" dirty="0"/>
              <a:t>.</a:t>
            </a:r>
            <a:endParaRPr lang="lt-LT" sz="20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/>
          </a:p>
        </p:txBody>
      </p:sp>
      <p:pic>
        <p:nvPicPr>
          <p:cNvPr id="12" name="Paveikslėlis 11">
            <a:extLst>
              <a:ext uri="{FF2B5EF4-FFF2-40B4-BE49-F238E27FC236}">
                <a16:creationId xmlns:a16="http://schemas.microsoft.com/office/drawing/2014/main" id="{529BCCF9-F549-1F04-611C-B909484BE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8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A4B6AF-2C77-6591-8F17-0FD4A40D3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8B28F6B5-F776-EA97-CB29-24386E68D538}"/>
              </a:ext>
            </a:extLst>
          </p:cNvPr>
          <p:cNvSpPr txBox="1">
            <a:spLocks/>
          </p:cNvSpPr>
          <p:nvPr/>
        </p:nvSpPr>
        <p:spPr>
          <a:xfrm>
            <a:off x="757084" y="1287770"/>
            <a:ext cx="10412361" cy="290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Who You Are &amp; Your Expertise</a:t>
            </a:r>
            <a:endParaRPr lang="lt-LT" sz="2800" b="1" dirty="0"/>
          </a:p>
          <a:p>
            <a:pPr algn="l"/>
            <a:r>
              <a:rPr lang="lt-LT" sz="2800" dirty="0"/>
              <a:t>I</a:t>
            </a:r>
            <a:r>
              <a:rPr lang="en-US" sz="2800" dirty="0" err="1"/>
              <a:t>nclude</a:t>
            </a:r>
            <a:r>
              <a:rPr lang="en-US" sz="2800" dirty="0"/>
              <a:t>: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Organisation name, country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unit/team + short mission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Key expertise relevant to the call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800" dirty="0"/>
          </a:p>
        </p:txBody>
      </p:sp>
      <p:sp>
        <p:nvSpPr>
          <p:cNvPr id="5" name="Rechteck 3">
            <a:extLst>
              <a:ext uri="{FF2B5EF4-FFF2-40B4-BE49-F238E27FC236}">
                <a16:creationId xmlns:a16="http://schemas.microsoft.com/office/drawing/2014/main" id="{C33EA4D4-A3B5-934A-B968-1EE00C3D3624}"/>
              </a:ext>
            </a:extLst>
          </p:cNvPr>
          <p:cNvSpPr/>
          <p:nvPr/>
        </p:nvSpPr>
        <p:spPr>
          <a:xfrm>
            <a:off x="10607868" y="131251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98385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AA271-E33E-0E19-D9C2-21FC6FBD7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3D239C39-EB99-A376-BD96-CC4FF05D90EB}"/>
              </a:ext>
            </a:extLst>
          </p:cNvPr>
          <p:cNvSpPr txBox="1">
            <a:spLocks/>
          </p:cNvSpPr>
          <p:nvPr/>
        </p:nvSpPr>
        <p:spPr>
          <a:xfrm>
            <a:off x="889819" y="755599"/>
            <a:ext cx="10412361" cy="3865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Your Project Idea / Interest for the Call</a:t>
            </a:r>
            <a:endParaRPr lang="lt-LT" sz="2800" b="1" dirty="0"/>
          </a:p>
          <a:p>
            <a:pPr algn="l"/>
            <a:r>
              <a:rPr lang="lt-LT" sz="2800" dirty="0" err="1"/>
              <a:t>Include</a:t>
            </a:r>
            <a:r>
              <a:rPr lang="lt-LT" sz="2800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Call topic name</a:t>
            </a:r>
            <a:r>
              <a:rPr lang="lt-LT" sz="2800" dirty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The problem/challenge you want to address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project idea </a:t>
            </a:r>
            <a:r>
              <a:rPr lang="lt-LT" sz="2800" dirty="0" err="1"/>
              <a:t>or</a:t>
            </a:r>
            <a:r>
              <a:rPr lang="en-US" sz="2800" dirty="0"/>
              <a:t> thematic interest 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How it contributes to the Expected Outcomes of the call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makes your approach relevant</a:t>
            </a:r>
            <a:endParaRPr lang="lt-LT" sz="2800" dirty="0"/>
          </a:p>
        </p:txBody>
      </p:sp>
      <p:sp>
        <p:nvSpPr>
          <p:cNvPr id="6" name="Rechteck 3">
            <a:extLst>
              <a:ext uri="{FF2B5EF4-FFF2-40B4-BE49-F238E27FC236}">
                <a16:creationId xmlns:a16="http://schemas.microsoft.com/office/drawing/2014/main" id="{26D22A78-EED0-31D9-790D-EBE1312AD209}"/>
              </a:ext>
            </a:extLst>
          </p:cNvPr>
          <p:cNvSpPr/>
          <p:nvPr/>
        </p:nvSpPr>
        <p:spPr>
          <a:xfrm>
            <a:off x="10652680" y="97259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23C22-A091-D58F-239D-FD336E8A9E96}"/>
              </a:ext>
            </a:extLst>
          </p:cNvPr>
          <p:cNvSpPr txBox="1"/>
          <p:nvPr/>
        </p:nvSpPr>
        <p:spPr>
          <a:xfrm>
            <a:off x="762000" y="4969165"/>
            <a:ext cx="5614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err="1"/>
              <a:t>Other</a:t>
            </a:r>
            <a:r>
              <a:rPr lang="lt-LT" b="1" dirty="0"/>
              <a:t> </a:t>
            </a:r>
            <a:r>
              <a:rPr lang="lt-LT" b="1" dirty="0" err="1"/>
              <a:t>topics</a:t>
            </a:r>
            <a:r>
              <a:rPr lang="lt-LT" b="1" dirty="0"/>
              <a:t> </a:t>
            </a:r>
            <a:r>
              <a:rPr lang="lt-LT" b="1" dirty="0" err="1"/>
              <a:t>of</a:t>
            </a:r>
            <a:r>
              <a:rPr lang="lt-LT" b="1" dirty="0"/>
              <a:t> </a:t>
            </a:r>
            <a:r>
              <a:rPr lang="lt-LT" b="1" dirty="0" err="1"/>
              <a:t>interest</a:t>
            </a:r>
            <a:r>
              <a:rPr lang="en-US" b="1" dirty="0"/>
              <a:t>: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400336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AE0D2-A738-753D-A006-D6898432C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56833A45-0EBF-8095-E5D1-724A47203736}"/>
              </a:ext>
            </a:extLst>
          </p:cNvPr>
          <p:cNvSpPr txBox="1">
            <a:spLocks/>
          </p:cNvSpPr>
          <p:nvPr/>
        </p:nvSpPr>
        <p:spPr>
          <a:xfrm>
            <a:off x="820993" y="903083"/>
            <a:ext cx="10412361" cy="4661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What You Are Looking For:</a:t>
            </a:r>
            <a:endParaRPr lang="lt-LT" sz="2800" b="1" dirty="0"/>
          </a:p>
          <a:p>
            <a:pPr algn="l"/>
            <a:r>
              <a:rPr lang="lt-LT" sz="2800" dirty="0" err="1"/>
              <a:t>Include</a:t>
            </a:r>
            <a:r>
              <a:rPr lang="lt-LT" sz="2800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types of partners you seek (e.g., SMEs, </a:t>
            </a:r>
            <a:r>
              <a:rPr lang="lt-LT" sz="2800" dirty="0" err="1"/>
              <a:t>industry</a:t>
            </a:r>
            <a:r>
              <a:rPr lang="lt-LT" sz="2800" dirty="0"/>
              <a:t>, </a:t>
            </a:r>
            <a:r>
              <a:rPr lang="lt-LT" sz="2800" dirty="0" err="1"/>
              <a:t>academia</a:t>
            </a:r>
            <a:r>
              <a:rPr lang="lt-LT" sz="2800" dirty="0"/>
              <a:t>...</a:t>
            </a:r>
            <a:r>
              <a:rPr lang="en-US" sz="2800" dirty="0"/>
              <a:t>)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role(s) would you like to take on:</a:t>
            </a:r>
            <a:r>
              <a:rPr lang="lt-LT" sz="2800" dirty="0"/>
              <a:t> coordinator/ </a:t>
            </a:r>
            <a:r>
              <a:rPr lang="en-US" sz="2800" dirty="0"/>
              <a:t>partner / WP leader </a:t>
            </a:r>
            <a:r>
              <a:rPr lang="lt-LT" sz="2800" dirty="0"/>
              <a:t>/</a:t>
            </a:r>
            <a:r>
              <a:rPr lang="lt-LT" sz="2800" dirty="0" err="1"/>
              <a:t>task</a:t>
            </a:r>
            <a:r>
              <a:rPr lang="lt-LT" sz="2800" dirty="0"/>
              <a:t> </a:t>
            </a:r>
            <a:r>
              <a:rPr lang="lt-LT" sz="2800" dirty="0" err="1"/>
              <a:t>leader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available assets:</a:t>
            </a:r>
            <a:r>
              <a:rPr lang="lt-LT" sz="2800" dirty="0"/>
              <a:t> </a:t>
            </a:r>
            <a:r>
              <a:rPr lang="en-US" sz="2800" dirty="0"/>
              <a:t>infrastructure, labs, data, specific expertise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Contact details (</a:t>
            </a:r>
            <a:r>
              <a:rPr lang="lt-LT" sz="2800" dirty="0" err="1"/>
              <a:t>contact</a:t>
            </a:r>
            <a:r>
              <a:rPr lang="lt-LT" sz="2800" dirty="0"/>
              <a:t> </a:t>
            </a:r>
            <a:r>
              <a:rPr lang="lt-LT" sz="2800" dirty="0" err="1"/>
              <a:t>person</a:t>
            </a:r>
            <a:r>
              <a:rPr lang="en-US" sz="2800" dirty="0"/>
              <a:t>, email, LinkedIn, website)</a:t>
            </a:r>
            <a:endParaRPr lang="lt-LT" sz="2800" dirty="0"/>
          </a:p>
        </p:txBody>
      </p:sp>
      <p:sp>
        <p:nvSpPr>
          <p:cNvPr id="6" name="Rechteck 3">
            <a:extLst>
              <a:ext uri="{FF2B5EF4-FFF2-40B4-BE49-F238E27FC236}">
                <a16:creationId xmlns:a16="http://schemas.microsoft.com/office/drawing/2014/main" id="{D3E26034-78C2-DCBE-FFF2-0965D5C596FF}"/>
              </a:ext>
            </a:extLst>
          </p:cNvPr>
          <p:cNvSpPr/>
          <p:nvPr/>
        </p:nvSpPr>
        <p:spPr>
          <a:xfrm>
            <a:off x="10613351" y="151106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31855013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230</Words>
  <Application>Microsoft Office PowerPoint</Application>
  <PresentationFormat>Plačiaekranė</PresentationFormat>
  <Paragraphs>27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Comfortaa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Liepytė | Lietuvos mokslo taryba</dc:creator>
  <cp:lastModifiedBy>Lina Liepytė | Lietuvos mokslo taryba</cp:lastModifiedBy>
  <cp:revision>6</cp:revision>
  <dcterms:created xsi:type="dcterms:W3CDTF">2025-11-28T04:52:56Z</dcterms:created>
  <dcterms:modified xsi:type="dcterms:W3CDTF">2025-12-15T18:52:41Z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1b3e3d-01ff-44be-8e41-bb9a1b879f55_Enabled">
    <vt:lpwstr>true</vt:lpwstr>
  </property>
  <property fmtid="{D5CDD505-2E9C-101B-9397-08002B2CF9AE}" pid="3" name="MSIP_Label_111b3e3d-01ff-44be-8e41-bb9a1b879f55_SetDate">
    <vt:lpwstr>2025-12-15T09:05:45Z</vt:lpwstr>
  </property>
  <property fmtid="{D5CDD505-2E9C-101B-9397-08002B2CF9AE}" pid="4" name="MSIP_Label_111b3e3d-01ff-44be-8e41-bb9a1b879f55_Method">
    <vt:lpwstr>Privileged</vt:lpwstr>
  </property>
  <property fmtid="{D5CDD505-2E9C-101B-9397-08002B2CF9AE}" pid="5" name="MSIP_Label_111b3e3d-01ff-44be-8e41-bb9a1b879f55_Name">
    <vt:lpwstr>111b3e3d-01ff-44be-8e41-bb9a1b879f55</vt:lpwstr>
  </property>
  <property fmtid="{D5CDD505-2E9C-101B-9397-08002B2CF9AE}" pid="6" name="MSIP_Label_111b3e3d-01ff-44be-8e41-bb9a1b879f55_SiteId">
    <vt:lpwstr>a9b13882-99a6-4b28-9368-b64c69bf0256</vt:lpwstr>
  </property>
  <property fmtid="{D5CDD505-2E9C-101B-9397-08002B2CF9AE}" pid="7" name="MSIP_Label_111b3e3d-01ff-44be-8e41-bb9a1b879f55_ActionId">
    <vt:lpwstr>f49853b1-9140-4d16-83f2-c082fdd32e2e</vt:lpwstr>
  </property>
  <property fmtid="{D5CDD505-2E9C-101B-9397-08002B2CF9AE}" pid="8" name="MSIP_Label_111b3e3d-01ff-44be-8e41-bb9a1b879f55_ContentBits">
    <vt:lpwstr>0</vt:lpwstr>
  </property>
  <property fmtid="{D5CDD505-2E9C-101B-9397-08002B2CF9AE}" pid="9" name="MSIP_Label_111b3e3d-01ff-44be-8e41-bb9a1b879f55_Tag">
    <vt:lpwstr>10, 0, 1, 1</vt:lpwstr>
  </property>
</Properties>
</file>