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8FD"/>
    <a:srgbClr val="93D1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AA022B-A0EB-40BB-B625-8D050273D8F0}" v="12" dt="2025-11-28T10:38:19.5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a Liepytė | Lietuvos mokslo taryba" userId="fa01e1c1-e54d-4ecf-831a-89306fc4a211" providerId="ADAL" clId="{1CD037F2-BB2F-4687-8CDC-D4613F97F8A7}"/>
    <pc:docChg chg="undo custSel addSld delSld modSld">
      <pc:chgData name="Lina Liepytė | Lietuvos mokslo taryba" userId="fa01e1c1-e54d-4ecf-831a-89306fc4a211" providerId="ADAL" clId="{1CD037F2-BB2F-4687-8CDC-D4613F97F8A7}" dt="2025-11-28T10:38:41.430" v="380" actId="20577"/>
      <pc:docMkLst>
        <pc:docMk/>
      </pc:docMkLst>
      <pc:sldChg chg="addSp delSp modSp new mod">
        <pc:chgData name="Lina Liepytė | Lietuvos mokslo taryba" userId="fa01e1c1-e54d-4ecf-831a-89306fc4a211" providerId="ADAL" clId="{1CD037F2-BB2F-4687-8CDC-D4613F97F8A7}" dt="2025-11-28T08:15:49.794" v="372" actId="20577"/>
        <pc:sldMkLst>
          <pc:docMk/>
          <pc:sldMk cId="3808184706" sldId="256"/>
        </pc:sldMkLst>
        <pc:spChg chg="del">
          <ac:chgData name="Lina Liepytė | Lietuvos mokslo taryba" userId="fa01e1c1-e54d-4ecf-831a-89306fc4a211" providerId="ADAL" clId="{1CD037F2-BB2F-4687-8CDC-D4613F97F8A7}" dt="2025-11-28T04:53:46.075" v="2" actId="478"/>
          <ac:spMkLst>
            <pc:docMk/>
            <pc:sldMk cId="3808184706" sldId="256"/>
            <ac:spMk id="2" creationId="{C479A195-7FD1-77F7-5D18-F92BCB1A05F8}"/>
          </ac:spMkLst>
        </pc:spChg>
        <pc:spChg chg="mod">
          <ac:chgData name="Lina Liepytė | Lietuvos mokslo taryba" userId="fa01e1c1-e54d-4ecf-831a-89306fc4a211" providerId="ADAL" clId="{1CD037F2-BB2F-4687-8CDC-D4613F97F8A7}" dt="2025-11-28T05:13:27.440" v="356" actId="14100"/>
          <ac:spMkLst>
            <pc:docMk/>
            <pc:sldMk cId="3808184706" sldId="256"/>
            <ac:spMk id="3" creationId="{8CF0453A-4F60-266D-8DFF-45B92794ABBC}"/>
          </ac:spMkLst>
        </pc:spChg>
        <pc:spChg chg="add mod">
          <ac:chgData name="Lina Liepytė | Lietuvos mokslo taryba" userId="fa01e1c1-e54d-4ecf-831a-89306fc4a211" providerId="ADAL" clId="{1CD037F2-BB2F-4687-8CDC-D4613F97F8A7}" dt="2025-11-28T08:15:49.794" v="372" actId="20577"/>
          <ac:spMkLst>
            <pc:docMk/>
            <pc:sldMk cId="3808184706" sldId="256"/>
            <ac:spMk id="4" creationId="{5EEDFBFB-6E8D-A743-8F93-9DD418820BEB}"/>
          </ac:spMkLst>
        </pc:spChg>
        <pc:spChg chg="add mod">
          <ac:chgData name="Lina Liepytė | Lietuvos mokslo taryba" userId="fa01e1c1-e54d-4ecf-831a-89306fc4a211" providerId="ADAL" clId="{1CD037F2-BB2F-4687-8CDC-D4613F97F8A7}" dt="2025-11-28T05:13:23.784" v="355" actId="1076"/>
          <ac:spMkLst>
            <pc:docMk/>
            <pc:sldMk cId="3808184706" sldId="256"/>
            <ac:spMk id="5" creationId="{F49DC210-675D-7499-87FF-61B61F4FD2D5}"/>
          </ac:spMkLst>
        </pc:spChg>
      </pc:sldChg>
      <pc:sldChg chg="new del">
        <pc:chgData name="Lina Liepytė | Lietuvos mokslo taryba" userId="fa01e1c1-e54d-4ecf-831a-89306fc4a211" providerId="ADAL" clId="{1CD037F2-BB2F-4687-8CDC-D4613F97F8A7}" dt="2025-11-28T05:05:30.421" v="54" actId="2696"/>
        <pc:sldMkLst>
          <pc:docMk/>
          <pc:sldMk cId="274909936" sldId="257"/>
        </pc:sldMkLst>
      </pc:sldChg>
      <pc:sldChg chg="addSp delSp modSp add mod">
        <pc:chgData name="Lina Liepytė | Lietuvos mokslo taryba" userId="fa01e1c1-e54d-4ecf-831a-89306fc4a211" providerId="ADAL" clId="{1CD037F2-BB2F-4687-8CDC-D4613F97F8A7}" dt="2025-11-28T10:38:41.430" v="380" actId="20577"/>
        <pc:sldMkLst>
          <pc:docMk/>
          <pc:sldMk cId="4003367689" sldId="258"/>
        </pc:sldMkLst>
        <pc:spChg chg="del">
          <ac:chgData name="Lina Liepytė | Lietuvos mokslo taryba" userId="fa01e1c1-e54d-4ecf-831a-89306fc4a211" providerId="ADAL" clId="{1CD037F2-BB2F-4687-8CDC-D4613F97F8A7}" dt="2025-11-28T05:05:39.640" v="56" actId="478"/>
          <ac:spMkLst>
            <pc:docMk/>
            <pc:sldMk cId="4003367689" sldId="258"/>
            <ac:spMk id="3" creationId="{22F26AFA-EF1A-7A42-DF0B-0EA7BF37A2E1}"/>
          </ac:spMkLst>
        </pc:spChg>
        <pc:spChg chg="mod">
          <ac:chgData name="Lina Liepytė | Lietuvos mokslo taryba" userId="fa01e1c1-e54d-4ecf-831a-89306fc4a211" providerId="ADAL" clId="{1CD037F2-BB2F-4687-8CDC-D4613F97F8A7}" dt="2025-11-28T10:38:41.430" v="380" actId="20577"/>
          <ac:spMkLst>
            <pc:docMk/>
            <pc:sldMk cId="4003367689" sldId="258"/>
            <ac:spMk id="4" creationId="{3D239C39-EB99-A376-BD96-CC4FF05D90EB}"/>
          </ac:spMkLst>
        </pc:spChg>
        <pc:spChg chg="add del mod">
          <ac:chgData name="Lina Liepytė | Lietuvos mokslo taryba" userId="fa01e1c1-e54d-4ecf-831a-89306fc4a211" providerId="ADAL" clId="{1CD037F2-BB2F-4687-8CDC-D4613F97F8A7}" dt="2025-11-28T05:05:43.005" v="57" actId="478"/>
          <ac:spMkLst>
            <pc:docMk/>
            <pc:sldMk cId="4003367689" sldId="258"/>
            <ac:spMk id="5" creationId="{608788AE-E1E7-A817-C512-DA61B45AF935}"/>
          </ac:spMkLst>
        </pc:spChg>
        <pc:spChg chg="add mod">
          <ac:chgData name="Lina Liepytė | Lietuvos mokslo taryba" userId="fa01e1c1-e54d-4ecf-831a-89306fc4a211" providerId="ADAL" clId="{1CD037F2-BB2F-4687-8CDC-D4613F97F8A7}" dt="2025-11-28T05:13:16.923" v="354" actId="1076"/>
          <ac:spMkLst>
            <pc:docMk/>
            <pc:sldMk cId="4003367689" sldId="258"/>
            <ac:spMk id="6" creationId="{26D22A78-EED0-31D9-790D-EBE1312AD209}"/>
          </ac:spMkLst>
        </pc:spChg>
        <pc:spChg chg="add mod">
          <ac:chgData name="Lina Liepytė | Lietuvos mokslo taryba" userId="fa01e1c1-e54d-4ecf-831a-89306fc4a211" providerId="ADAL" clId="{1CD037F2-BB2F-4687-8CDC-D4613F97F8A7}" dt="2025-11-28T10:38:39.265" v="379" actId="1076"/>
          <ac:spMkLst>
            <pc:docMk/>
            <pc:sldMk cId="4003367689" sldId="258"/>
            <ac:spMk id="7" creationId="{C4D23C22-A091-D58F-239D-FD336E8A9E96}"/>
          </ac:spMkLst>
        </pc:spChg>
      </pc:sldChg>
      <pc:sldChg chg="addSp delSp modSp add mod">
        <pc:chgData name="Lina Liepytė | Lietuvos mokslo taryba" userId="fa01e1c1-e54d-4ecf-831a-89306fc4a211" providerId="ADAL" clId="{1CD037F2-BB2F-4687-8CDC-D4613F97F8A7}" dt="2025-11-28T07:54:33.791" v="371" actId="20577"/>
        <pc:sldMkLst>
          <pc:docMk/>
          <pc:sldMk cId="1318550134" sldId="259"/>
        </pc:sldMkLst>
        <pc:spChg chg="del">
          <ac:chgData name="Lina Liepytė | Lietuvos mokslo taryba" userId="fa01e1c1-e54d-4ecf-831a-89306fc4a211" providerId="ADAL" clId="{1CD037F2-BB2F-4687-8CDC-D4613F97F8A7}" dt="2025-11-28T05:07:11.449" v="84" actId="478"/>
          <ac:spMkLst>
            <pc:docMk/>
            <pc:sldMk cId="1318550134" sldId="259"/>
            <ac:spMk id="3" creationId="{87C05A76-88C3-609F-88C2-BE3D7E538039}"/>
          </ac:spMkLst>
        </pc:spChg>
        <pc:spChg chg="mod">
          <ac:chgData name="Lina Liepytė | Lietuvos mokslo taryba" userId="fa01e1c1-e54d-4ecf-831a-89306fc4a211" providerId="ADAL" clId="{1CD037F2-BB2F-4687-8CDC-D4613F97F8A7}" dt="2025-11-28T07:54:33.791" v="371" actId="20577"/>
          <ac:spMkLst>
            <pc:docMk/>
            <pc:sldMk cId="1318550134" sldId="259"/>
            <ac:spMk id="4" creationId="{56833A45-0EBF-8095-E5D1-724A47203736}"/>
          </ac:spMkLst>
        </pc:spChg>
        <pc:spChg chg="add del mod">
          <ac:chgData name="Lina Liepytė | Lietuvos mokslo taryba" userId="fa01e1c1-e54d-4ecf-831a-89306fc4a211" providerId="ADAL" clId="{1CD037F2-BB2F-4687-8CDC-D4613F97F8A7}" dt="2025-11-28T05:07:16.848" v="85" actId="478"/>
          <ac:spMkLst>
            <pc:docMk/>
            <pc:sldMk cId="1318550134" sldId="259"/>
            <ac:spMk id="5" creationId="{AB260EF0-1B9A-DC63-B936-7783485E2B37}"/>
          </ac:spMkLst>
        </pc:spChg>
        <pc:spChg chg="add mod">
          <ac:chgData name="Lina Liepytė | Lietuvos mokslo taryba" userId="fa01e1c1-e54d-4ecf-831a-89306fc4a211" providerId="ADAL" clId="{1CD037F2-BB2F-4687-8CDC-D4613F97F8A7}" dt="2025-11-28T05:13:41.476" v="357" actId="1076"/>
          <ac:spMkLst>
            <pc:docMk/>
            <pc:sldMk cId="1318550134" sldId="259"/>
            <ac:spMk id="6" creationId="{D3E26034-78C2-DCBE-FFF2-0965D5C596F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2302D25-C64D-AD42-8BF1-71FA7BA2E5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FFEAB2BB-37E6-5DFB-2C78-944FC908B2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459CA0E-5146-F4A4-0183-0F78F6B4D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610A-DB55-4F23-BBED-4C1AD4610A37}" type="datetimeFigureOut">
              <a:rPr lang="lt-LT" smtClean="0"/>
              <a:t>2025-11-30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7DB47335-D37E-B430-4C48-4DD13D138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695EC2BA-5C61-029E-C126-F28989B3F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95165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295C9B9-0E0E-AAED-2B4A-E8D403B54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06E94152-9336-893C-EF19-C877D4F804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61FB141C-98F1-B757-321D-58DB541E9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610A-DB55-4F23-BBED-4C1AD4610A37}" type="datetimeFigureOut">
              <a:rPr lang="lt-LT" smtClean="0"/>
              <a:t>2025-11-30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5184B628-E0C4-7080-A673-BC50601DC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8D7C3B3E-758D-F17A-A85E-5223AA69C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314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37564828-B274-C2CD-2F33-A7E07159C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9AD848B0-9FA5-9D99-496A-13B05E32A5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E634FE6E-2819-25BD-074C-EC04FAA12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610A-DB55-4F23-BBED-4C1AD4610A37}" type="datetimeFigureOut">
              <a:rPr lang="lt-LT" smtClean="0"/>
              <a:t>2025-11-30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BF072A9F-6558-DD98-E36B-99A1951E6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F805471A-7E03-4979-2D88-0EA7F26F0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47785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932C79D-77BF-0D96-6BFD-44B140404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E188750-9F97-FA08-69BD-90E31EEDC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7B873F79-5C62-EF59-2AC6-1601A31F1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610A-DB55-4F23-BBED-4C1AD4610A37}" type="datetimeFigureOut">
              <a:rPr lang="lt-LT" smtClean="0"/>
              <a:t>2025-11-30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450A9BA5-2180-DE46-09A2-8567055FE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6883D26A-57ED-F039-7E15-48600BD9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95687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82E7BD6-C2D9-2E4C-96DE-B476D1FAB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C91C8BE2-0AF2-F326-1D90-6FF159997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1A5D707C-629C-730C-82B8-2CDBC3978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610A-DB55-4F23-BBED-4C1AD4610A37}" type="datetimeFigureOut">
              <a:rPr lang="lt-LT" smtClean="0"/>
              <a:t>2025-11-30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30EB78C5-DBFF-D6C8-6F7D-B16A81EE8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049F9248-F278-04F9-B80E-2E092B92B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56353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CF2B645-B65E-E6B5-761B-6433C5295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94A95773-651F-35A0-E570-B28BA10BC1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A27365BF-64D7-D85C-2BEF-6C6C5FDF8B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D90EE5A2-1CF4-FB9E-D809-A70DC071E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610A-DB55-4F23-BBED-4C1AD4610A37}" type="datetimeFigureOut">
              <a:rPr lang="lt-LT" smtClean="0"/>
              <a:t>2025-11-30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1C346909-4629-9824-901D-572FBDD94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D36F3365-81EB-1191-D35A-BE16AC239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46896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61793BA-4387-286A-9FA2-13ED0F9C0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2638FC5B-837B-4807-54A9-141935D1E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942E672A-DB16-0D51-D1A2-B252C630FF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0A9925C9-FDF2-431A-5B0A-D5DE1325BA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AC1B43C2-8C70-6DEE-6339-5E7A1A8424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88A84358-6535-3D6A-BB87-DAF8E107D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610A-DB55-4F23-BBED-4C1AD4610A37}" type="datetimeFigureOut">
              <a:rPr lang="lt-LT" smtClean="0"/>
              <a:t>2025-11-30</a:t>
            </a:fld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C4639724-9EB2-0E0B-1663-1CAFCC55C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D331A1D5-B95E-6A14-EE99-A3DAF271B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42243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9CD813D-348E-C93B-55F9-D8CC7F1C4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34B499F4-19EF-AA2A-2A8C-CC88CFB8A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610A-DB55-4F23-BBED-4C1AD4610A37}" type="datetimeFigureOut">
              <a:rPr lang="lt-LT" smtClean="0"/>
              <a:t>2025-11-30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0E143D8D-F19C-4548-C373-7ADBE8F87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A0F344DE-EE60-CFFA-52F1-78AB81E4F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94437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4B5AF61E-D123-BFCD-FE7C-652C6E819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610A-DB55-4F23-BBED-4C1AD4610A37}" type="datetimeFigureOut">
              <a:rPr lang="lt-LT" smtClean="0"/>
              <a:t>2025-11-30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73D78E85-A534-9C80-2451-869A06579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3AA79B15-B001-E7BB-31E2-8281CAEE8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21959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332F4E4-6593-8739-B9F7-B16FD925E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DB3545C8-2D46-B8CA-167A-EABBF90C2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65106B68-4AA4-A6E2-776C-7391B5EF5B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35C2B788-CCC5-9F90-0E7A-0C6B50364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610A-DB55-4F23-BBED-4C1AD4610A37}" type="datetimeFigureOut">
              <a:rPr lang="lt-LT" smtClean="0"/>
              <a:t>2025-11-30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38B809F0-BADF-CDE5-CDE7-D134AFEA7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4F5C24EF-299A-C83D-6AE4-11188478F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97013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E4B1CD0-CFAA-74B1-642D-B55045FE3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1F08A185-9275-1403-5B09-A6FC7717D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93C287D7-B571-BF65-302D-84EC1D6F0F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0EA226CF-9455-434D-C9FC-F8159BAB8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610A-DB55-4F23-BBED-4C1AD4610A37}" type="datetimeFigureOut">
              <a:rPr lang="lt-LT" smtClean="0"/>
              <a:t>2025-11-30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E00C4BC6-6029-ED09-0BDA-8C103F635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C1AF7733-9446-4E3E-C86D-BF3BED7FD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80578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253561B5-4E4D-D22A-EB32-D1C2BBB7F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A68E4CCE-D600-1524-15CE-770E1AB8A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EC1F2F5F-5BBA-D913-D1ED-504C9DF16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0D610A-DB55-4F23-BBED-4C1AD4610A37}" type="datetimeFigureOut">
              <a:rPr lang="lt-LT" smtClean="0"/>
              <a:t>2025-11-30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4357272C-E48E-F26D-2D9D-D1E9F1C3FE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73FC6479-7D27-2061-9176-ACC18D5625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93C822-7151-4904-B186-81F5A4EE65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02760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lina.liepyte@lmt.l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ntrinis pavadinimas 2">
            <a:extLst>
              <a:ext uri="{FF2B5EF4-FFF2-40B4-BE49-F238E27FC236}">
                <a16:creationId xmlns:a16="http://schemas.microsoft.com/office/drawing/2014/main" id="{5EEDFBFB-6E8D-A743-8F93-9DD418820BEB}"/>
              </a:ext>
            </a:extLst>
          </p:cNvPr>
          <p:cNvSpPr txBox="1">
            <a:spLocks/>
          </p:cNvSpPr>
          <p:nvPr/>
        </p:nvSpPr>
        <p:spPr>
          <a:xfrm>
            <a:off x="7211962" y="1337674"/>
            <a:ext cx="4911212" cy="41826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t-LT" sz="2000" b="1" dirty="0" err="1"/>
              <a:t>Instructions</a:t>
            </a:r>
            <a:r>
              <a:rPr lang="lt-LT" sz="2000" b="1" dirty="0"/>
              <a:t> </a:t>
            </a:r>
            <a:r>
              <a:rPr lang="lt-LT" sz="2000" dirty="0"/>
              <a:t>(</a:t>
            </a:r>
            <a:r>
              <a:rPr lang="lt-LT" sz="2000" dirty="0" err="1"/>
              <a:t>please</a:t>
            </a:r>
            <a:r>
              <a:rPr lang="lt-LT" sz="2000" dirty="0"/>
              <a:t> </a:t>
            </a:r>
            <a:r>
              <a:rPr lang="lt-LT" sz="2000" dirty="0" err="1"/>
              <a:t>delete</a:t>
            </a:r>
            <a:r>
              <a:rPr lang="lt-LT" sz="2000" dirty="0"/>
              <a:t> </a:t>
            </a:r>
            <a:r>
              <a:rPr lang="lt-LT" sz="2000" dirty="0" err="1"/>
              <a:t>this</a:t>
            </a:r>
            <a:r>
              <a:rPr lang="lt-LT" sz="2000" dirty="0"/>
              <a:t> </a:t>
            </a:r>
            <a:r>
              <a:rPr lang="lt-LT" sz="2000" dirty="0" err="1"/>
              <a:t>sliade</a:t>
            </a:r>
            <a:r>
              <a:rPr lang="lt-LT" sz="2000" dirty="0"/>
              <a:t> </a:t>
            </a:r>
            <a:r>
              <a:rPr lang="lt-LT" sz="2000" dirty="0" err="1"/>
              <a:t>after</a:t>
            </a:r>
            <a:r>
              <a:rPr lang="lt-LT" sz="2000" dirty="0"/>
              <a:t> </a:t>
            </a:r>
            <a:r>
              <a:rPr lang="lt-LT" sz="2000" dirty="0" err="1"/>
              <a:t>you</a:t>
            </a:r>
            <a:r>
              <a:rPr lang="lt-LT" sz="2000" dirty="0"/>
              <a:t> </a:t>
            </a:r>
            <a:r>
              <a:rPr lang="lt-LT" sz="2000" dirty="0" err="1"/>
              <a:t>finish</a:t>
            </a:r>
            <a:r>
              <a:rPr lang="lt-LT" sz="2000" dirty="0"/>
              <a:t> </a:t>
            </a:r>
            <a:r>
              <a:rPr lang="lt-LT" sz="2000" dirty="0" err="1"/>
              <a:t>your</a:t>
            </a:r>
            <a:r>
              <a:rPr lang="lt-LT" sz="2000" dirty="0"/>
              <a:t> </a:t>
            </a:r>
            <a:r>
              <a:rPr lang="lt-LT" sz="2000" dirty="0" err="1"/>
              <a:t>presentation</a:t>
            </a:r>
            <a:r>
              <a:rPr lang="lt-LT" sz="2000" dirty="0"/>
              <a:t>):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/>
              <a:t>The maximum presentation time is </a:t>
            </a:r>
            <a:r>
              <a:rPr lang="lt-LT" sz="2000" b="1" dirty="0"/>
              <a:t>3</a:t>
            </a:r>
            <a:r>
              <a:rPr lang="en-US" sz="2000" b="1" dirty="0"/>
              <a:t> minutes</a:t>
            </a:r>
            <a:r>
              <a:rPr lang="lt-LT" sz="2000" b="1" dirty="0"/>
              <a:t>.</a:t>
            </a:r>
            <a:endParaRPr lang="en-US" sz="2000" b="1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/>
              <a:t>You can include images, but not videos or other dynamic content.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/>
              <a:t>Please do not exceed the limit of </a:t>
            </a:r>
            <a:r>
              <a:rPr lang="en-US" sz="2000" b="1" dirty="0"/>
              <a:t>3 slides.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lt-LT" sz="2000" dirty="0" err="1"/>
              <a:t>Presentation</a:t>
            </a:r>
            <a:r>
              <a:rPr lang="lt-LT" sz="2000" dirty="0"/>
              <a:t> </a:t>
            </a:r>
            <a:r>
              <a:rPr lang="lt-LT" sz="2000" dirty="0" err="1"/>
              <a:t>must</a:t>
            </a:r>
            <a:r>
              <a:rPr lang="lt-LT" sz="2000" dirty="0"/>
              <a:t> be </a:t>
            </a:r>
            <a:r>
              <a:rPr lang="lt-LT" sz="2000" dirty="0" err="1"/>
              <a:t>submitet</a:t>
            </a:r>
            <a:r>
              <a:rPr lang="lt-LT" sz="2000" dirty="0"/>
              <a:t> to </a:t>
            </a:r>
            <a:r>
              <a:rPr lang="lt-LT" sz="2000" dirty="0" err="1">
                <a:hlinkClick r:id="rId2"/>
              </a:rPr>
              <a:t>lina.liepyte</a:t>
            </a:r>
            <a:r>
              <a:rPr lang="en-US" sz="2000" dirty="0">
                <a:hlinkClick r:id="rId2"/>
              </a:rPr>
              <a:t>@lmt.lt</a:t>
            </a:r>
            <a:r>
              <a:rPr lang="en-US" sz="2000" dirty="0"/>
              <a:t> </a:t>
            </a:r>
            <a:r>
              <a:rPr lang="en-US" sz="2000" b="1" dirty="0"/>
              <a:t>by 21 January 2026</a:t>
            </a:r>
            <a:r>
              <a:rPr lang="en-US" sz="2000" dirty="0"/>
              <a:t>.</a:t>
            </a:r>
            <a:endParaRPr lang="lt-LT" sz="20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lt-LT" sz="2000" dirty="0"/>
          </a:p>
        </p:txBody>
      </p:sp>
      <p:pic>
        <p:nvPicPr>
          <p:cNvPr id="12" name="Paveikslėlis 11">
            <a:extLst>
              <a:ext uri="{FF2B5EF4-FFF2-40B4-BE49-F238E27FC236}">
                <a16:creationId xmlns:a16="http://schemas.microsoft.com/office/drawing/2014/main" id="{529BCCF9-F549-1F04-611C-B909484BEB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184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A4B6AF-2C77-6591-8F17-0FD4A40D3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ntrinis pavadinimas 2">
            <a:extLst>
              <a:ext uri="{FF2B5EF4-FFF2-40B4-BE49-F238E27FC236}">
                <a16:creationId xmlns:a16="http://schemas.microsoft.com/office/drawing/2014/main" id="{8B28F6B5-F776-EA97-CB29-24386E68D538}"/>
              </a:ext>
            </a:extLst>
          </p:cNvPr>
          <p:cNvSpPr txBox="1">
            <a:spLocks/>
          </p:cNvSpPr>
          <p:nvPr/>
        </p:nvSpPr>
        <p:spPr>
          <a:xfrm>
            <a:off x="757084" y="1287770"/>
            <a:ext cx="10412361" cy="290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/>
              <a:t>Who You Are &amp; Your Expertise</a:t>
            </a:r>
            <a:endParaRPr lang="lt-LT" sz="2800" b="1" dirty="0"/>
          </a:p>
          <a:p>
            <a:pPr algn="l"/>
            <a:r>
              <a:rPr lang="lt-LT" sz="2800" dirty="0"/>
              <a:t>I</a:t>
            </a:r>
            <a:r>
              <a:rPr lang="en-US" sz="2800" dirty="0" err="1"/>
              <a:t>nclude</a:t>
            </a:r>
            <a:r>
              <a:rPr lang="en-US" sz="2800" dirty="0"/>
              <a:t>:</a:t>
            </a:r>
            <a:endParaRPr lang="lt-LT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Organisation name, country</a:t>
            </a:r>
            <a:endParaRPr lang="lt-LT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Your unit/team + short mission</a:t>
            </a:r>
            <a:endParaRPr lang="lt-LT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Key expertise relevant to the call</a:t>
            </a:r>
            <a:endParaRPr lang="lt-LT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lt-LT" sz="2800" dirty="0"/>
          </a:p>
        </p:txBody>
      </p:sp>
      <p:sp>
        <p:nvSpPr>
          <p:cNvPr id="5" name="Rechteck 3">
            <a:extLst>
              <a:ext uri="{FF2B5EF4-FFF2-40B4-BE49-F238E27FC236}">
                <a16:creationId xmlns:a16="http://schemas.microsoft.com/office/drawing/2014/main" id="{C33EA4D4-A3B5-934A-B968-1EE00C3D3624}"/>
              </a:ext>
            </a:extLst>
          </p:cNvPr>
          <p:cNvSpPr/>
          <p:nvPr/>
        </p:nvSpPr>
        <p:spPr>
          <a:xfrm>
            <a:off x="10607868" y="131251"/>
            <a:ext cx="1388623" cy="75197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Replace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by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your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organisation‘s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logo</a:t>
            </a:r>
          </a:p>
        </p:txBody>
      </p:sp>
      <p:sp>
        <p:nvSpPr>
          <p:cNvPr id="6" name="Antrinis pavadinimas 5">
            <a:extLst>
              <a:ext uri="{FF2B5EF4-FFF2-40B4-BE49-F238E27FC236}">
                <a16:creationId xmlns:a16="http://schemas.microsoft.com/office/drawing/2014/main" id="{063C9BE2-D86E-42EF-2C30-0C913EC54D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0710" y="4474906"/>
            <a:ext cx="9144000" cy="1655762"/>
          </a:xfrm>
        </p:spPr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983853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CAA271-E33E-0E19-D9C2-21FC6FBD7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ntrinis pavadinimas 2">
            <a:extLst>
              <a:ext uri="{FF2B5EF4-FFF2-40B4-BE49-F238E27FC236}">
                <a16:creationId xmlns:a16="http://schemas.microsoft.com/office/drawing/2014/main" id="{3D239C39-EB99-A376-BD96-CC4FF05D90EB}"/>
              </a:ext>
            </a:extLst>
          </p:cNvPr>
          <p:cNvSpPr txBox="1">
            <a:spLocks/>
          </p:cNvSpPr>
          <p:nvPr/>
        </p:nvSpPr>
        <p:spPr>
          <a:xfrm>
            <a:off x="889819" y="755599"/>
            <a:ext cx="10412361" cy="38655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/>
              <a:t>Your Project Idea / Interest for the Call</a:t>
            </a:r>
            <a:endParaRPr lang="lt-LT" sz="2800" b="1" dirty="0"/>
          </a:p>
          <a:p>
            <a:pPr algn="l"/>
            <a:r>
              <a:rPr lang="lt-LT" sz="2800" dirty="0" err="1"/>
              <a:t>Include</a:t>
            </a:r>
            <a:r>
              <a:rPr lang="lt-LT" sz="2800" dirty="0"/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Call topic name</a:t>
            </a:r>
            <a:r>
              <a:rPr lang="lt-LT" sz="2800" dirty="0"/>
              <a:t>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The problem/challenge you want to address</a:t>
            </a:r>
            <a:endParaRPr lang="lt-LT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Your project idea </a:t>
            </a:r>
            <a:r>
              <a:rPr lang="lt-LT" sz="2800" dirty="0" err="1"/>
              <a:t>or</a:t>
            </a:r>
            <a:r>
              <a:rPr lang="en-US" sz="2800" dirty="0"/>
              <a:t> thematic interest </a:t>
            </a:r>
            <a:endParaRPr lang="lt-LT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How it contributes to the Expected Outcomes of the call</a:t>
            </a:r>
            <a:endParaRPr lang="lt-LT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What makes your approach relevant</a:t>
            </a:r>
            <a:endParaRPr lang="lt-LT" sz="2800" dirty="0"/>
          </a:p>
        </p:txBody>
      </p:sp>
      <p:sp>
        <p:nvSpPr>
          <p:cNvPr id="6" name="Rechteck 3">
            <a:extLst>
              <a:ext uri="{FF2B5EF4-FFF2-40B4-BE49-F238E27FC236}">
                <a16:creationId xmlns:a16="http://schemas.microsoft.com/office/drawing/2014/main" id="{26D22A78-EED0-31D9-790D-EBE1312AD209}"/>
              </a:ext>
            </a:extLst>
          </p:cNvPr>
          <p:cNvSpPr/>
          <p:nvPr/>
        </p:nvSpPr>
        <p:spPr>
          <a:xfrm>
            <a:off x="10652680" y="97259"/>
            <a:ext cx="1388623" cy="75197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Replace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by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your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organisation‘s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logo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D23C22-A091-D58F-239D-FD336E8A9E96}"/>
              </a:ext>
            </a:extLst>
          </p:cNvPr>
          <p:cNvSpPr txBox="1"/>
          <p:nvPr/>
        </p:nvSpPr>
        <p:spPr>
          <a:xfrm>
            <a:off x="762000" y="4969165"/>
            <a:ext cx="5614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 err="1"/>
              <a:t>Other</a:t>
            </a:r>
            <a:r>
              <a:rPr lang="lt-LT" b="1" dirty="0"/>
              <a:t> </a:t>
            </a:r>
            <a:r>
              <a:rPr lang="lt-LT" b="1" dirty="0" err="1"/>
              <a:t>topics</a:t>
            </a:r>
            <a:r>
              <a:rPr lang="lt-LT" b="1" dirty="0"/>
              <a:t> </a:t>
            </a:r>
            <a:r>
              <a:rPr lang="lt-LT" b="1" dirty="0" err="1"/>
              <a:t>of</a:t>
            </a:r>
            <a:r>
              <a:rPr lang="lt-LT" b="1" dirty="0"/>
              <a:t> </a:t>
            </a:r>
            <a:r>
              <a:rPr lang="lt-LT" b="1" dirty="0" err="1"/>
              <a:t>interest</a:t>
            </a:r>
            <a:r>
              <a:rPr lang="en-US" b="1" dirty="0"/>
              <a:t>:</a:t>
            </a:r>
            <a:endParaRPr lang="lt-LT" b="1" dirty="0"/>
          </a:p>
        </p:txBody>
      </p:sp>
    </p:spTree>
    <p:extLst>
      <p:ext uri="{BB962C8B-B14F-4D97-AF65-F5344CB8AC3E}">
        <p14:creationId xmlns:p14="http://schemas.microsoft.com/office/powerpoint/2010/main" val="4003367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AE0D2-A738-753D-A006-D6898432C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ntrinis pavadinimas 2">
            <a:extLst>
              <a:ext uri="{FF2B5EF4-FFF2-40B4-BE49-F238E27FC236}">
                <a16:creationId xmlns:a16="http://schemas.microsoft.com/office/drawing/2014/main" id="{56833A45-0EBF-8095-E5D1-724A47203736}"/>
              </a:ext>
            </a:extLst>
          </p:cNvPr>
          <p:cNvSpPr txBox="1">
            <a:spLocks/>
          </p:cNvSpPr>
          <p:nvPr/>
        </p:nvSpPr>
        <p:spPr>
          <a:xfrm>
            <a:off x="820993" y="903083"/>
            <a:ext cx="10412361" cy="46619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/>
              <a:t>What You Are Looking For:</a:t>
            </a:r>
            <a:endParaRPr lang="lt-LT" sz="2800" b="1" dirty="0"/>
          </a:p>
          <a:p>
            <a:pPr algn="l"/>
            <a:r>
              <a:rPr lang="lt-LT" sz="2800" dirty="0" err="1"/>
              <a:t>Include</a:t>
            </a:r>
            <a:r>
              <a:rPr lang="lt-LT" sz="2800" dirty="0"/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What types of partners you seek (e.g., SMEs, </a:t>
            </a:r>
            <a:r>
              <a:rPr lang="lt-LT" sz="2800" dirty="0" err="1"/>
              <a:t>industry</a:t>
            </a:r>
            <a:r>
              <a:rPr lang="lt-LT" sz="2800" dirty="0"/>
              <a:t>, </a:t>
            </a:r>
            <a:r>
              <a:rPr lang="lt-LT" sz="2800" dirty="0" err="1"/>
              <a:t>academia</a:t>
            </a:r>
            <a:r>
              <a:rPr lang="lt-LT" sz="2800" dirty="0"/>
              <a:t>...</a:t>
            </a:r>
            <a:r>
              <a:rPr lang="en-US" sz="2800" dirty="0"/>
              <a:t>)</a:t>
            </a:r>
            <a:endParaRPr lang="lt-LT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What roles you can take:</a:t>
            </a:r>
            <a:r>
              <a:rPr lang="lt-LT" sz="2800" dirty="0"/>
              <a:t> </a:t>
            </a:r>
            <a:r>
              <a:rPr lang="lt-LT" sz="2800" dirty="0" err="1"/>
              <a:t>coordinator</a:t>
            </a:r>
            <a:r>
              <a:rPr lang="lt-LT" sz="2800" dirty="0"/>
              <a:t>/ </a:t>
            </a:r>
            <a:r>
              <a:rPr lang="en-US" sz="2800" dirty="0"/>
              <a:t>partner / WP leader </a:t>
            </a:r>
            <a:r>
              <a:rPr lang="lt-LT" sz="2800" dirty="0"/>
              <a:t>/</a:t>
            </a:r>
            <a:r>
              <a:rPr lang="lt-LT" sz="2800" dirty="0" err="1"/>
              <a:t>task</a:t>
            </a:r>
            <a:r>
              <a:rPr lang="lt-LT" sz="2800" dirty="0"/>
              <a:t> </a:t>
            </a:r>
            <a:r>
              <a:rPr lang="lt-LT" sz="2800" dirty="0" err="1"/>
              <a:t>leader</a:t>
            </a:r>
            <a:endParaRPr lang="lt-LT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Your available assets:</a:t>
            </a:r>
            <a:r>
              <a:rPr lang="lt-LT" sz="2800" dirty="0"/>
              <a:t> </a:t>
            </a:r>
            <a:r>
              <a:rPr lang="en-US" sz="2800" dirty="0"/>
              <a:t>infrastructure, labs, data, specific expertise</a:t>
            </a:r>
            <a:endParaRPr lang="lt-LT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Contact details (</a:t>
            </a:r>
            <a:r>
              <a:rPr lang="lt-LT" sz="2800" dirty="0" err="1"/>
              <a:t>contact</a:t>
            </a:r>
            <a:r>
              <a:rPr lang="lt-LT" sz="2800" dirty="0"/>
              <a:t> </a:t>
            </a:r>
            <a:r>
              <a:rPr lang="lt-LT" sz="2800" dirty="0" err="1"/>
              <a:t>person</a:t>
            </a:r>
            <a:r>
              <a:rPr lang="en-US" sz="2800" dirty="0"/>
              <a:t>, email, LinkedIn, website)</a:t>
            </a:r>
            <a:endParaRPr lang="lt-LT" sz="2800" dirty="0"/>
          </a:p>
        </p:txBody>
      </p:sp>
      <p:sp>
        <p:nvSpPr>
          <p:cNvPr id="6" name="Rechteck 3">
            <a:extLst>
              <a:ext uri="{FF2B5EF4-FFF2-40B4-BE49-F238E27FC236}">
                <a16:creationId xmlns:a16="http://schemas.microsoft.com/office/drawing/2014/main" id="{D3E26034-78C2-DCBE-FFF2-0965D5C596FF}"/>
              </a:ext>
            </a:extLst>
          </p:cNvPr>
          <p:cNvSpPr/>
          <p:nvPr/>
        </p:nvSpPr>
        <p:spPr>
          <a:xfrm>
            <a:off x="10613351" y="151106"/>
            <a:ext cx="1388623" cy="75197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Replace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by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your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organisation‘s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318550134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219</Words>
  <Application>Microsoft Office PowerPoint</Application>
  <PresentationFormat>Plačiaekranė</PresentationFormat>
  <Paragraphs>27</Paragraphs>
  <Slides>4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Comfortaa</vt:lpstr>
      <vt:lpstr>„Office“ tema</vt:lpstr>
      <vt:lpstr>„PowerPoint“ pateiktis</vt:lpstr>
      <vt:lpstr>„PowerPoint“ pateiktis</vt:lpstr>
      <vt:lpstr>„PowerPoint“ pateiktis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Lina Liepytė | Lietuvos mokslo taryba</dc:creator>
  <cp:lastModifiedBy>Lina Liepytė | Lietuvos mokslo taryba</cp:lastModifiedBy>
  <cp:revision>2</cp:revision>
  <dcterms:created xsi:type="dcterms:W3CDTF">2025-11-28T04:52:56Z</dcterms:created>
  <dcterms:modified xsi:type="dcterms:W3CDTF">2025-11-30T10:10:31Z</dcterms:modified>
</cp:coreProperties>
</file>